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5" r:id="rId3"/>
  </p:sldMasterIdLst>
  <p:notesMasterIdLst>
    <p:notesMasterId r:id="rId43"/>
  </p:notesMasterIdLst>
  <p:sldIdLst>
    <p:sldId id="275" r:id="rId4"/>
    <p:sldId id="276" r:id="rId5"/>
    <p:sldId id="257" r:id="rId6"/>
    <p:sldId id="258" r:id="rId7"/>
    <p:sldId id="259" r:id="rId8"/>
    <p:sldId id="260" r:id="rId9"/>
    <p:sldId id="261" r:id="rId10"/>
    <p:sldId id="297" r:id="rId11"/>
    <p:sldId id="298" r:id="rId12"/>
    <p:sldId id="299" r:id="rId13"/>
    <p:sldId id="300" r:id="rId14"/>
    <p:sldId id="301" r:id="rId15"/>
    <p:sldId id="304" r:id="rId16"/>
    <p:sldId id="303" r:id="rId17"/>
    <p:sldId id="305" r:id="rId18"/>
    <p:sldId id="306" r:id="rId19"/>
    <p:sldId id="288" r:id="rId20"/>
    <p:sldId id="262" r:id="rId21"/>
    <p:sldId id="263" r:id="rId22"/>
    <p:sldId id="264" r:id="rId23"/>
    <p:sldId id="265" r:id="rId24"/>
    <p:sldId id="268" r:id="rId25"/>
    <p:sldId id="269" r:id="rId26"/>
    <p:sldId id="270" r:id="rId27"/>
    <p:sldId id="271" r:id="rId28"/>
    <p:sldId id="272" r:id="rId29"/>
    <p:sldId id="296" r:id="rId30"/>
    <p:sldId id="286" r:id="rId31"/>
    <p:sldId id="287" r:id="rId32"/>
    <p:sldId id="308" r:id="rId33"/>
    <p:sldId id="309" r:id="rId34"/>
    <p:sldId id="310" r:id="rId35"/>
    <p:sldId id="311" r:id="rId36"/>
    <p:sldId id="312" r:id="rId37"/>
    <p:sldId id="313" r:id="rId38"/>
    <p:sldId id="314" r:id="rId39"/>
    <p:sldId id="315" r:id="rId40"/>
    <p:sldId id="316" r:id="rId41"/>
    <p:sldId id="307" r:id="rId4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16" d="100"/>
          <a:sy n="116" d="100"/>
        </p:scale>
        <p:origin x="390" y="108"/>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4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3BE426-9A42-4510-B50B-95B4E3CAA9D0}" type="datetimeFigureOut">
              <a:rPr lang="nl-NL" smtClean="0"/>
              <a:pPr/>
              <a:t>25-7-2019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0EADF-37CB-4047-9246-F73CB7138246}" type="slidenum">
              <a:rPr lang="nl-NL" smtClean="0"/>
              <a:pPr/>
              <a:t>‹№›</a:t>
            </a:fld>
            <a:endParaRPr lang="nl-NL"/>
          </a:p>
        </p:txBody>
      </p:sp>
    </p:spTree>
    <p:extLst>
      <p:ext uri="{BB962C8B-B14F-4D97-AF65-F5344CB8AC3E}">
        <p14:creationId xmlns:p14="http://schemas.microsoft.com/office/powerpoint/2010/main" val="1857856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AE956567-BFC8-4B99-B00E-55687266A1CF}" type="slidenum">
              <a:rPr lang="nl-NL" smtClean="0">
                <a:solidFill>
                  <a:prstClr val="black"/>
                </a:solidFill>
              </a:rPr>
              <a:pPr>
                <a:defRPr/>
              </a:pPr>
              <a:t>3</a:t>
            </a:fld>
            <a:endParaRPr lang="nl-NL" dirty="0">
              <a:solidFill>
                <a:prstClr val="black"/>
              </a:solidFill>
            </a:endParaRPr>
          </a:p>
        </p:txBody>
      </p:sp>
    </p:spTree>
    <p:extLst>
      <p:ext uri="{BB962C8B-B14F-4D97-AF65-F5344CB8AC3E}">
        <p14:creationId xmlns:p14="http://schemas.microsoft.com/office/powerpoint/2010/main" val="88970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0000" lnSpcReduction="20000"/>
          </a:bodyPr>
          <a:lstStyle/>
          <a:p>
            <a:r>
              <a:rPr lang="nl-NL" sz="1200" b="1" kern="1200" baseline="0" dirty="0" err="1" smtClean="0">
                <a:solidFill>
                  <a:schemeClr val="tx1"/>
                </a:solidFill>
                <a:latin typeface="+mn-lt"/>
                <a:ea typeface="+mn-ea"/>
                <a:cs typeface="Arial" charset="0"/>
              </a:rPr>
              <a:t>Human</a:t>
            </a:r>
            <a:r>
              <a:rPr lang="nl-NL" sz="1200" b="1" kern="1200" baseline="0" dirty="0" smtClean="0">
                <a:solidFill>
                  <a:schemeClr val="tx1"/>
                </a:solidFill>
                <a:latin typeface="+mn-lt"/>
                <a:ea typeface="+mn-ea"/>
                <a:cs typeface="Arial" charset="0"/>
              </a:rPr>
              <a:t> </a:t>
            </a:r>
            <a:r>
              <a:rPr lang="nl-NL" sz="1200" b="1" kern="1200" baseline="0" dirty="0" err="1" smtClean="0">
                <a:solidFill>
                  <a:schemeClr val="tx1"/>
                </a:solidFill>
                <a:latin typeface="+mn-lt"/>
                <a:ea typeface="+mn-ea"/>
                <a:cs typeface="Arial" charset="0"/>
              </a:rPr>
              <a:t>or</a:t>
            </a:r>
            <a:r>
              <a:rPr lang="nl-NL" sz="1200" b="1" kern="1200" baseline="0" dirty="0" smtClean="0">
                <a:solidFill>
                  <a:schemeClr val="tx1"/>
                </a:solidFill>
                <a:latin typeface="+mn-lt"/>
                <a:ea typeface="+mn-ea"/>
                <a:cs typeface="Arial" charset="0"/>
              </a:rPr>
              <a:t> </a:t>
            </a:r>
            <a:r>
              <a:rPr lang="nl-NL" sz="1200" b="1" kern="1200" baseline="0" dirty="0" err="1" smtClean="0">
                <a:solidFill>
                  <a:schemeClr val="tx1"/>
                </a:solidFill>
                <a:latin typeface="+mn-lt"/>
                <a:ea typeface="+mn-ea"/>
                <a:cs typeface="Arial" charset="0"/>
              </a:rPr>
              <a:t>Interpersonal</a:t>
            </a:r>
            <a:r>
              <a:rPr lang="nl-NL" sz="1200" b="1" kern="1200" baseline="0" dirty="0" smtClean="0">
                <a:solidFill>
                  <a:schemeClr val="tx1"/>
                </a:solidFill>
                <a:latin typeface="+mn-lt"/>
                <a:ea typeface="+mn-ea"/>
                <a:cs typeface="Arial" charset="0"/>
              </a:rPr>
              <a:t> </a:t>
            </a:r>
            <a:r>
              <a:rPr lang="nl-NL" sz="1200" b="1" kern="1200" baseline="0" dirty="0" err="1" smtClean="0">
                <a:solidFill>
                  <a:schemeClr val="tx1"/>
                </a:solidFill>
                <a:latin typeface="+mn-lt"/>
                <a:ea typeface="+mn-ea"/>
                <a:cs typeface="Arial" charset="0"/>
              </a:rPr>
              <a:t>Managerial</a:t>
            </a:r>
            <a:r>
              <a:rPr lang="nl-NL" sz="1200" b="1" kern="1200" baseline="0" dirty="0" smtClean="0">
                <a:solidFill>
                  <a:schemeClr val="tx1"/>
                </a:solidFill>
                <a:latin typeface="+mn-lt"/>
                <a:ea typeface="+mn-ea"/>
                <a:cs typeface="Arial" charset="0"/>
              </a:rPr>
              <a:t> </a:t>
            </a:r>
            <a:r>
              <a:rPr lang="nl-NL" sz="1200" b="1" kern="1200" baseline="0" dirty="0" err="1" smtClean="0">
                <a:solidFill>
                  <a:schemeClr val="tx1"/>
                </a:solidFill>
                <a:latin typeface="+mn-lt"/>
                <a:ea typeface="+mn-ea"/>
                <a:cs typeface="Arial" charset="0"/>
              </a:rPr>
              <a:t>Skills</a:t>
            </a:r>
            <a:r>
              <a:rPr lang="nl-NL" sz="1200" b="1" kern="1200" baseline="0" dirty="0" smtClean="0">
                <a:solidFill>
                  <a:schemeClr val="tx1"/>
                </a:solidFill>
                <a:latin typeface="+mn-lt"/>
                <a:ea typeface="+mn-ea"/>
                <a:cs typeface="Arial" charset="0"/>
              </a:rPr>
              <a:t> </a:t>
            </a:r>
          </a:p>
          <a:p>
            <a:r>
              <a:rPr lang="en-US" sz="1200" kern="1200" baseline="0" dirty="0" smtClean="0">
                <a:solidFill>
                  <a:schemeClr val="tx1"/>
                </a:solidFill>
                <a:latin typeface="+mn-lt"/>
                <a:ea typeface="+mn-ea"/>
                <a:cs typeface="Arial" charset="0"/>
              </a:rPr>
              <a:t>Human or interpersonal managerial skills present a manager’s knowledge and ability to work with people. One of the most important management tasks is to work with people. Without people, there will not be a need for existence of management and managers. These skills will enable managers to become leaders, to motivate employees for better accomplishments, to make more effective use of human potential in the company and so on. Simply, they are the most important skills for managers. </a:t>
            </a:r>
            <a:r>
              <a:rPr lang="en-US" sz="1200" b="1" kern="1200" baseline="0" dirty="0" smtClean="0">
                <a:solidFill>
                  <a:schemeClr val="tx1"/>
                </a:solidFill>
                <a:latin typeface="+mn-lt"/>
                <a:ea typeface="+mn-ea"/>
                <a:cs typeface="Arial" charset="0"/>
              </a:rPr>
              <a:t>Interpersonal managerial skills are important for all hierarchical levels in the company. </a:t>
            </a:r>
          </a:p>
          <a:p>
            <a:endParaRPr lang="nl-NL" sz="1200" kern="1200" baseline="0" dirty="0" smtClean="0">
              <a:solidFill>
                <a:schemeClr val="tx1"/>
              </a:solidFill>
              <a:latin typeface="+mn-lt"/>
              <a:ea typeface="+mn-ea"/>
              <a:cs typeface="Arial" charset="0"/>
            </a:endParaRPr>
          </a:p>
          <a:p>
            <a:r>
              <a:rPr lang="nl-NL" sz="1200" b="1" kern="1200" baseline="0" dirty="0" err="1" smtClean="0">
                <a:solidFill>
                  <a:schemeClr val="tx1"/>
                </a:solidFill>
                <a:latin typeface="+mn-lt"/>
                <a:ea typeface="+mn-ea"/>
                <a:cs typeface="Arial" charset="0"/>
              </a:rPr>
              <a:t>Technical</a:t>
            </a:r>
            <a:r>
              <a:rPr lang="nl-NL" sz="1200" b="1" kern="1200" baseline="0" dirty="0" smtClean="0">
                <a:solidFill>
                  <a:schemeClr val="tx1"/>
                </a:solidFill>
                <a:latin typeface="+mn-lt"/>
                <a:ea typeface="+mn-ea"/>
                <a:cs typeface="Arial" charset="0"/>
              </a:rPr>
              <a:t> </a:t>
            </a:r>
            <a:r>
              <a:rPr lang="nl-NL" sz="1200" b="1" kern="1200" baseline="0" dirty="0" err="1" smtClean="0">
                <a:solidFill>
                  <a:schemeClr val="tx1"/>
                </a:solidFill>
                <a:latin typeface="+mn-lt"/>
                <a:ea typeface="+mn-ea"/>
                <a:cs typeface="Arial" charset="0"/>
              </a:rPr>
              <a:t>Skills</a:t>
            </a:r>
            <a:r>
              <a:rPr lang="nl-NL" sz="1200" b="1" kern="1200" baseline="0" dirty="0" smtClean="0">
                <a:solidFill>
                  <a:schemeClr val="tx1"/>
                </a:solidFill>
                <a:latin typeface="+mn-lt"/>
                <a:ea typeface="+mn-ea"/>
                <a:cs typeface="Arial" charset="0"/>
              </a:rPr>
              <a:t> </a:t>
            </a:r>
          </a:p>
          <a:p>
            <a:r>
              <a:rPr lang="en-US" sz="1200" kern="1200" baseline="0" dirty="0" smtClean="0">
                <a:solidFill>
                  <a:schemeClr val="tx1"/>
                </a:solidFill>
                <a:latin typeface="+mn-lt"/>
                <a:ea typeface="+mn-ea"/>
                <a:cs typeface="Arial" charset="0"/>
              </a:rPr>
              <a:t>As the name of these skills tells us, they give the manager’s knowledge and ability to use different techniques to achieve what they want to achieve. Technical skills are not related only for machines, production tools or other equipment, but also they are skills that will be required to increase sales, design different types of products and services, market the products and services… </a:t>
            </a:r>
          </a:p>
          <a:p>
            <a:r>
              <a:rPr lang="en-US" sz="1200" kern="1200" baseline="0" dirty="0" smtClean="0">
                <a:solidFill>
                  <a:schemeClr val="tx1"/>
                </a:solidFill>
                <a:latin typeface="+mn-lt"/>
                <a:ea typeface="+mn-ea"/>
                <a:cs typeface="Arial" charset="0"/>
              </a:rPr>
              <a:t>For example, let’s take an individual who work in sales department and have high developed sales skills obtained through education and experience in his department or the same departments in different organizations. Because of these skills he possess, this person can be a perfect solution to become sales manager because he has great technical skills related to sales. </a:t>
            </a:r>
          </a:p>
          <a:p>
            <a:r>
              <a:rPr lang="en-US" sz="1200" kern="1200" baseline="0" dirty="0" smtClean="0">
                <a:solidFill>
                  <a:schemeClr val="tx1"/>
                </a:solidFill>
                <a:latin typeface="+mn-lt"/>
                <a:ea typeface="+mn-ea"/>
                <a:cs typeface="Arial" charset="0"/>
              </a:rPr>
              <a:t>On the other hand, one person that become sales manager immediately will start to build his next type of required skills, because if his task until now was only to work with the customers as sales representative, now it will need to work with employees in sales department as addition to the </a:t>
            </a:r>
            <a:r>
              <a:rPr lang="nl-NL" sz="1200" kern="1200" baseline="0" dirty="0" smtClean="0">
                <a:solidFill>
                  <a:schemeClr val="tx1"/>
                </a:solidFill>
                <a:latin typeface="+mn-lt"/>
                <a:ea typeface="+mn-ea"/>
                <a:cs typeface="Arial" charset="0"/>
              </a:rPr>
              <a:t> </a:t>
            </a:r>
            <a:r>
              <a:rPr lang="nl-NL" sz="1200" kern="1200" baseline="0" dirty="0" err="1" smtClean="0">
                <a:solidFill>
                  <a:schemeClr val="tx1"/>
                </a:solidFill>
                <a:latin typeface="+mn-lt"/>
                <a:ea typeface="+mn-ea"/>
                <a:cs typeface="Arial" charset="0"/>
              </a:rPr>
              <a:t>work</a:t>
            </a:r>
            <a:r>
              <a:rPr lang="nl-NL" sz="1200" kern="1200" baseline="0" dirty="0" smtClean="0">
                <a:solidFill>
                  <a:schemeClr val="tx1"/>
                </a:solidFill>
                <a:latin typeface="+mn-lt"/>
                <a:ea typeface="+mn-ea"/>
                <a:cs typeface="Arial" charset="0"/>
              </a:rPr>
              <a:t> </a:t>
            </a:r>
            <a:r>
              <a:rPr lang="nl-NL" sz="1200" kern="1200" baseline="0" dirty="0" err="1" smtClean="0">
                <a:solidFill>
                  <a:schemeClr val="tx1"/>
                </a:solidFill>
                <a:latin typeface="+mn-lt"/>
                <a:ea typeface="+mn-ea"/>
                <a:cs typeface="Arial" charset="0"/>
              </a:rPr>
              <a:t>with</a:t>
            </a:r>
            <a:r>
              <a:rPr lang="nl-NL" sz="1200" kern="1200" baseline="0" dirty="0" smtClean="0">
                <a:solidFill>
                  <a:schemeClr val="tx1"/>
                </a:solidFill>
                <a:latin typeface="+mn-lt"/>
                <a:ea typeface="+mn-ea"/>
                <a:cs typeface="Arial" charset="0"/>
              </a:rPr>
              <a:t> </a:t>
            </a:r>
            <a:r>
              <a:rPr lang="nl-NL" sz="1200" kern="1200" baseline="0" dirty="0" err="1" smtClean="0">
                <a:solidFill>
                  <a:schemeClr val="tx1"/>
                </a:solidFill>
                <a:latin typeface="+mn-lt"/>
                <a:ea typeface="+mn-ea"/>
                <a:cs typeface="Arial" charset="0"/>
              </a:rPr>
              <a:t>customers</a:t>
            </a:r>
            <a:r>
              <a:rPr lang="nl-NL" sz="1200" kern="1200" baseline="0" dirty="0" smtClean="0">
                <a:solidFill>
                  <a:schemeClr val="tx1"/>
                </a:solidFill>
                <a:latin typeface="+mn-lt"/>
                <a:ea typeface="+mn-ea"/>
                <a:cs typeface="Arial" charset="0"/>
              </a:rPr>
              <a:t>. </a:t>
            </a:r>
          </a:p>
          <a:p>
            <a:r>
              <a:rPr lang="en-US" sz="1200" kern="1200" baseline="0" dirty="0" smtClean="0">
                <a:solidFill>
                  <a:schemeClr val="tx1"/>
                </a:solidFill>
                <a:latin typeface="+mn-lt"/>
                <a:ea typeface="+mn-ea"/>
                <a:cs typeface="Arial" charset="0"/>
              </a:rPr>
              <a:t>Technical skills are most important for the first-level managers, but for the top managers, these skills are not something with high significance level. As we go through a hierarchy from the bottom to higher levels, the technical skills lose their importance. </a:t>
            </a:r>
            <a:endParaRPr lang="en-US" sz="1200" b="1" kern="1200" baseline="0" dirty="0" smtClean="0">
              <a:solidFill>
                <a:schemeClr val="tx1"/>
              </a:solidFill>
              <a:latin typeface="+mn-lt"/>
              <a:ea typeface="+mn-ea"/>
              <a:cs typeface="Arial" charset="0"/>
            </a:endParaRPr>
          </a:p>
          <a:p>
            <a:endParaRPr lang="en-US" sz="1200" b="1" kern="1200" baseline="0" dirty="0" smtClean="0">
              <a:solidFill>
                <a:schemeClr val="tx1"/>
              </a:solidFill>
              <a:latin typeface="+mn-lt"/>
              <a:ea typeface="+mn-ea"/>
              <a:cs typeface="Arial" charset="0"/>
            </a:endParaRPr>
          </a:p>
          <a:p>
            <a:r>
              <a:rPr lang="en-US" sz="1200" b="1" kern="1200" baseline="0" dirty="0" smtClean="0">
                <a:solidFill>
                  <a:schemeClr val="tx1"/>
                </a:solidFill>
                <a:latin typeface="+mn-lt"/>
                <a:ea typeface="+mn-ea"/>
                <a:cs typeface="Arial" charset="0"/>
              </a:rPr>
              <a:t>Conceptual skills present knowledge or ability of a manager for more abstract thinking. That means he can easily see the whole through analysis and diagnosis of different states in order to predict the future of the business or department as a whole. </a:t>
            </a:r>
          </a:p>
          <a:p>
            <a:r>
              <a:rPr lang="en-US" sz="1200" kern="1200" baseline="0" dirty="0" smtClean="0">
                <a:solidFill>
                  <a:schemeClr val="tx1"/>
                </a:solidFill>
                <a:latin typeface="+mn-lt"/>
                <a:ea typeface="+mn-ea"/>
                <a:cs typeface="Arial" charset="0"/>
              </a:rPr>
              <a:t>Why managers need these skills? </a:t>
            </a:r>
          </a:p>
          <a:p>
            <a:r>
              <a:rPr lang="en-US" sz="1200" kern="1200" baseline="0" dirty="0" smtClean="0">
                <a:solidFill>
                  <a:schemeClr val="tx1"/>
                </a:solidFill>
                <a:latin typeface="+mn-lt"/>
                <a:ea typeface="+mn-ea"/>
                <a:cs typeface="Arial" charset="0"/>
              </a:rPr>
              <a:t>As a first, an company have more business elements or functions as selling, marketing, finance, production… All these business elements have different goals even completely opposed. Think about marketing and production as a business function and their separate goals. You’ll see the essential difference. The conceptual skills will help managers to look outside the goals of a single business department and make decisions that will satisfy overall business goals. </a:t>
            </a:r>
          </a:p>
          <a:p>
            <a:r>
              <a:rPr lang="en-US" sz="1200" kern="1200" baseline="0" dirty="0" smtClean="0">
                <a:solidFill>
                  <a:schemeClr val="tx1"/>
                </a:solidFill>
                <a:latin typeface="+mn-lt"/>
                <a:ea typeface="+mn-ea"/>
                <a:cs typeface="Arial" charset="0"/>
              </a:rPr>
              <a:t>Conceptual skills are vital for top managers, less important for mid-level managers, and not required for first-level managers. As we go from a bottom of the managerial hierarchy to the top, the importance of these skills will rise. </a:t>
            </a:r>
            <a:endParaRPr lang="nl-NL" dirty="0"/>
          </a:p>
        </p:txBody>
      </p:sp>
      <p:sp>
        <p:nvSpPr>
          <p:cNvPr id="4" name="Tijdelijke aanduiding voor dianummer 3"/>
          <p:cNvSpPr>
            <a:spLocks noGrp="1"/>
          </p:cNvSpPr>
          <p:nvPr>
            <p:ph type="sldNum" sz="quarter" idx="10"/>
          </p:nvPr>
        </p:nvSpPr>
        <p:spPr/>
        <p:txBody>
          <a:bodyPr/>
          <a:lstStyle/>
          <a:p>
            <a:pPr>
              <a:defRPr/>
            </a:pPr>
            <a:fld id="{AE956567-BFC8-4B99-B00E-55687266A1CF}" type="slidenum">
              <a:rPr lang="nl-NL" smtClean="0">
                <a:solidFill>
                  <a:prstClr val="black"/>
                </a:solidFill>
              </a:rPr>
              <a:pPr>
                <a:defRPr/>
              </a:pPr>
              <a:t>4</a:t>
            </a:fld>
            <a:endParaRPr lang="nl-NL" dirty="0">
              <a:solidFill>
                <a:prstClr val="black"/>
              </a:solidFill>
            </a:endParaRPr>
          </a:p>
        </p:txBody>
      </p:sp>
    </p:spTree>
    <p:extLst>
      <p:ext uri="{BB962C8B-B14F-4D97-AF65-F5344CB8AC3E}">
        <p14:creationId xmlns:p14="http://schemas.microsoft.com/office/powerpoint/2010/main" val="4262522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NL" smtClean="0">
              <a:latin typeface="Arial Unicode MS" panose="020B0604020202020204" pitchFamily="34" charset="-128"/>
              <a:ea typeface="ＭＳ Ｐゴシック" panose="020B0600070205080204" pitchFamily="34" charset="-128"/>
            </a:endParaRPr>
          </a:p>
        </p:txBody>
      </p:sp>
    </p:spTree>
    <p:extLst>
      <p:ext uri="{BB962C8B-B14F-4D97-AF65-F5344CB8AC3E}">
        <p14:creationId xmlns:p14="http://schemas.microsoft.com/office/powerpoint/2010/main" val="354690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NL" smtClean="0">
              <a:latin typeface="Arial Unicode MS" panose="020B0604020202020204" pitchFamily="34" charset="-128"/>
              <a:ea typeface="ＭＳ Ｐゴシック" panose="020B0600070205080204" pitchFamily="34" charset="-128"/>
            </a:endParaRPr>
          </a:p>
        </p:txBody>
      </p:sp>
    </p:spTree>
    <p:extLst>
      <p:ext uri="{BB962C8B-B14F-4D97-AF65-F5344CB8AC3E}">
        <p14:creationId xmlns:p14="http://schemas.microsoft.com/office/powerpoint/2010/main" val="589022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NL" smtClean="0">
              <a:latin typeface="Arial Unicode MS" panose="020B0604020202020204" pitchFamily="34" charset="-128"/>
              <a:ea typeface="ＭＳ Ｐゴシック" panose="020B0600070205080204" pitchFamily="34" charset="-128"/>
            </a:endParaRPr>
          </a:p>
        </p:txBody>
      </p:sp>
    </p:spTree>
    <p:extLst>
      <p:ext uri="{BB962C8B-B14F-4D97-AF65-F5344CB8AC3E}">
        <p14:creationId xmlns:p14="http://schemas.microsoft.com/office/powerpoint/2010/main" val="960925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shpDatum"/>
          <p:cNvSpPr>
            <a:spLocks noGrp="1" noChangeArrowheads="1"/>
          </p:cNvSpPr>
          <p:nvPr>
            <p:ph type="dt" sz="half" idx="10"/>
          </p:nvPr>
        </p:nvSpPr>
        <p:spPr>
          <a:ln/>
        </p:spPr>
        <p:txBody>
          <a:bodyPr/>
          <a:lstStyle>
            <a:lvl1pPr>
              <a:defRPr/>
            </a:lvl1pPr>
          </a:lstStyle>
          <a:p>
            <a:pPr>
              <a:defRPr/>
            </a:pPr>
            <a:endParaRPr lang="nl-NL"/>
          </a:p>
        </p:txBody>
      </p:sp>
      <p:sp>
        <p:nvSpPr>
          <p:cNvPr id="5" name="shpVoettekst"/>
          <p:cNvSpPr>
            <a:spLocks noGrp="1" noChangeArrowheads="1"/>
          </p:cNvSpPr>
          <p:nvPr>
            <p:ph type="ftr" sz="quarter" idx="11"/>
          </p:nvPr>
        </p:nvSpPr>
        <p:spPr>
          <a:ln/>
        </p:spPr>
        <p:txBody>
          <a:bodyPr/>
          <a:lstStyle>
            <a:lvl1pPr>
              <a:defRPr/>
            </a:lvl1pPr>
          </a:lstStyle>
          <a:p>
            <a:pPr>
              <a:defRPr/>
            </a:pPr>
            <a:endParaRPr lang="nl-NL"/>
          </a:p>
        </p:txBody>
      </p:sp>
      <p:sp>
        <p:nvSpPr>
          <p:cNvPr id="6" name="shpPagina"/>
          <p:cNvSpPr>
            <a:spLocks noGrp="1" noChangeArrowheads="1"/>
          </p:cNvSpPr>
          <p:nvPr>
            <p:ph type="sldNum" sz="quarter" idx="12"/>
          </p:nvPr>
        </p:nvSpPr>
        <p:spPr>
          <a:ln/>
        </p:spPr>
        <p:txBody>
          <a:bodyPr/>
          <a:lstStyle>
            <a:lvl1pPr>
              <a:defRPr/>
            </a:lvl1pPr>
          </a:lstStyle>
          <a:p>
            <a:pPr>
              <a:defRPr/>
            </a:pPr>
            <a:fld id="{4F178762-5911-4F11-92B8-8D32F6856A5C}" type="slidenum">
              <a:rPr lang="nl-NL"/>
              <a:pPr>
                <a:defRPr/>
              </a:pPr>
              <a:t>‹№›</a:t>
            </a:fld>
            <a:endParaRPr lang="nl-NL"/>
          </a:p>
        </p:txBody>
      </p:sp>
    </p:spTree>
    <p:extLst>
      <p:ext uri="{BB962C8B-B14F-4D97-AF65-F5344CB8AC3E}">
        <p14:creationId xmlns:p14="http://schemas.microsoft.com/office/powerpoint/2010/main" val="1794979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lvl2pPr>
              <a:buFont typeface="Arial" pitchFamily="34" charset="0"/>
              <a:buChar char="•"/>
              <a:defRPr/>
            </a:lvl2pPr>
            <a:lvl3pPr>
              <a:buFont typeface="Arial" pitchFamily="34" charset="0"/>
              <a:buChar char="•"/>
              <a:defRPr/>
            </a:lvl3pPr>
            <a:lvl4pPr>
              <a:buFont typeface="Arial" pitchFamily="34" charset="0"/>
              <a:buChar char="•"/>
              <a:defRPr/>
            </a:lvl4pPr>
          </a:lstStyle>
          <a:p>
            <a:pPr lvl="0"/>
            <a:r>
              <a:rPr lang="nl-NL" dirty="0" smtClean="0"/>
              <a:t>Klik om de modelstijlen te bewerken</a:t>
            </a:r>
          </a:p>
          <a:p>
            <a:pPr lvl="1"/>
            <a:r>
              <a:rPr lang="nl-NL" dirty="0" smtClean="0"/>
              <a:t>Tweede niveau</a:t>
            </a:r>
          </a:p>
        </p:txBody>
      </p:sp>
      <p:sp>
        <p:nvSpPr>
          <p:cNvPr id="4"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3484142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voorblad">
    <p:spTree>
      <p:nvGrpSpPr>
        <p:cNvPr id="1" name=""/>
        <p:cNvGrpSpPr/>
        <p:nvPr/>
      </p:nvGrpSpPr>
      <p:grpSpPr>
        <a:xfrm>
          <a:off x="0" y="0"/>
          <a:ext cx="0" cy="0"/>
          <a:chOff x="0" y="0"/>
          <a:chExt cx="0" cy="0"/>
        </a:xfrm>
      </p:grpSpPr>
      <p:sp>
        <p:nvSpPr>
          <p:cNvPr id="2" name="shpKleurvlak"/>
          <p:cNvSpPr>
            <a:spLocks noChangeArrowheads="1"/>
          </p:cNvSpPr>
          <p:nvPr/>
        </p:nvSpPr>
        <p:spPr bwMode="auto">
          <a:xfrm>
            <a:off x="6096000" y="0"/>
            <a:ext cx="6096000" cy="6858000"/>
          </a:xfrm>
          <a:prstGeom prst="rect">
            <a:avLst/>
          </a:prstGeom>
          <a:solidFill>
            <a:srgbClr val="046F96"/>
          </a:solidFill>
          <a:ln w="25400" algn="ctr">
            <a:noFill/>
            <a:miter lim="800000"/>
            <a:headEnd/>
            <a:tailEnd/>
          </a:ln>
        </p:spPr>
        <p:txBody>
          <a:bodyPr anchor="ctr"/>
          <a:lstStyle/>
          <a:p>
            <a:pPr algn="ctr">
              <a:defRPr/>
            </a:pPr>
            <a:endParaRPr lang="nl-NL" sz="1800" dirty="0">
              <a:solidFill>
                <a:srgbClr val="FFFFFF"/>
              </a:solidFill>
              <a:cs typeface="Arial" charset="0"/>
            </a:endParaRPr>
          </a:p>
        </p:txBody>
      </p:sp>
      <p:sp>
        <p:nvSpPr>
          <p:cNvPr id="3" name="shpDatum"/>
          <p:cNvSpPr>
            <a:spLocks noGrp="1" noChangeArrowheads="1"/>
          </p:cNvSpPr>
          <p:nvPr>
            <p:ph type="dt" sz="half" idx="10"/>
          </p:nvPr>
        </p:nvSpPr>
        <p:spPr/>
        <p:txBody>
          <a:bodyPr/>
          <a:lstStyle>
            <a:lvl1pPr>
              <a:defRPr/>
            </a:lvl1pPr>
          </a:lstStyle>
          <a:p>
            <a:pPr>
              <a:defRPr/>
            </a:pPr>
            <a:endParaRPr lang="nl-NL"/>
          </a:p>
        </p:txBody>
      </p:sp>
    </p:spTree>
    <p:extLst>
      <p:ext uri="{BB962C8B-B14F-4D97-AF65-F5344CB8AC3E}">
        <p14:creationId xmlns:p14="http://schemas.microsoft.com/office/powerpoint/2010/main" val="3768149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inhoudsopgave letter">
    <p:spTree>
      <p:nvGrpSpPr>
        <p:cNvPr id="1" name=""/>
        <p:cNvGrpSpPr/>
        <p:nvPr/>
      </p:nvGrpSpPr>
      <p:grpSpPr>
        <a:xfrm>
          <a:off x="0" y="0"/>
          <a:ext cx="0" cy="0"/>
          <a:chOff x="0" y="0"/>
          <a:chExt cx="0" cy="0"/>
        </a:xfrm>
      </p:grpSpPr>
      <p:sp>
        <p:nvSpPr>
          <p:cNvPr id="4" name="shpKleurvlak"/>
          <p:cNvSpPr>
            <a:spLocks noChangeArrowheads="1"/>
          </p:cNvSpPr>
          <p:nvPr/>
        </p:nvSpPr>
        <p:spPr bwMode="auto">
          <a:xfrm>
            <a:off x="6096000" y="0"/>
            <a:ext cx="6096000" cy="6858000"/>
          </a:xfrm>
          <a:prstGeom prst="rect">
            <a:avLst/>
          </a:prstGeom>
          <a:solidFill>
            <a:srgbClr val="046F96"/>
          </a:solidFill>
          <a:ln w="25400" algn="ctr">
            <a:noFill/>
            <a:miter lim="800000"/>
            <a:headEnd/>
            <a:tailEnd/>
          </a:ln>
        </p:spPr>
        <p:txBody>
          <a:bodyPr anchor="ctr"/>
          <a:lstStyle/>
          <a:p>
            <a:pPr algn="ctr" fontAlgn="base">
              <a:spcBef>
                <a:spcPct val="0"/>
              </a:spcBef>
              <a:spcAft>
                <a:spcPct val="0"/>
              </a:spcAft>
              <a:defRPr/>
            </a:pPr>
            <a:endParaRPr lang="nl-NL" sz="1800">
              <a:solidFill>
                <a:srgbClr val="000000"/>
              </a:solidFill>
              <a:cs typeface="Arial" charset="0"/>
            </a:endParaRPr>
          </a:p>
        </p:txBody>
      </p:sp>
      <p:sp>
        <p:nvSpPr>
          <p:cNvPr id="9" name="Tijdelijke aanduiding voor tekst 8"/>
          <p:cNvSpPr>
            <a:spLocks noGrp="1"/>
          </p:cNvSpPr>
          <p:nvPr>
            <p:ph type="body" sz="quarter" idx="12"/>
          </p:nvPr>
        </p:nvSpPr>
        <p:spPr>
          <a:xfrm>
            <a:off x="6572282" y="2500307"/>
            <a:ext cx="4667255" cy="571504"/>
          </a:xfrm>
          <a:prstGeom prst="rect">
            <a:avLst/>
          </a:prstGeom>
        </p:spPr>
        <p:txBody>
          <a:bodyPr/>
          <a:lstStyle>
            <a:lvl1pPr>
              <a:buFontTx/>
              <a:buNone/>
              <a:defRPr sz="2600">
                <a:solidFill>
                  <a:schemeClr val="bg1"/>
                </a:solidFill>
              </a:defRPr>
            </a:lvl1pPr>
            <a:lvl2pPr>
              <a:buFontTx/>
              <a:buNone/>
              <a:defRPr/>
            </a:lvl2pPr>
            <a:lvl3pPr>
              <a:buFontTx/>
              <a:buNone/>
              <a:defRPr/>
            </a:lvl3pPr>
            <a:lvl4pPr>
              <a:buFontTx/>
              <a:buNone/>
              <a:defRPr/>
            </a:lvl4pPr>
            <a:lvl5pPr>
              <a:buFontTx/>
              <a:buNone/>
              <a:defRPr/>
            </a:lvl5pPr>
          </a:lstStyle>
          <a:p>
            <a:pPr lvl="0"/>
            <a:r>
              <a:rPr lang="nl-NL" smtClean="0"/>
              <a:t>Klik om de modelstijlen te bewerken</a:t>
            </a:r>
          </a:p>
        </p:txBody>
      </p:sp>
      <p:sp>
        <p:nvSpPr>
          <p:cNvPr id="14" name="Tijdelijke aanduiding voor tekst 13"/>
          <p:cNvSpPr>
            <a:spLocks noGrp="1"/>
          </p:cNvSpPr>
          <p:nvPr>
            <p:ph type="body" sz="quarter" idx="13"/>
          </p:nvPr>
        </p:nvSpPr>
        <p:spPr>
          <a:xfrm>
            <a:off x="6590728" y="3157104"/>
            <a:ext cx="4648809" cy="3057979"/>
          </a:xfrm>
          <a:prstGeom prst="rect">
            <a:avLst/>
          </a:prstGeom>
        </p:spPr>
        <p:txBody>
          <a:bodyPr/>
          <a:lstStyle>
            <a:lvl1pPr marL="234950" indent="-234950">
              <a:buFont typeface="+mj-lt"/>
              <a:buAutoNum type="alphaLcPeriod"/>
              <a:defRPr sz="1800" baseline="0">
                <a:solidFill>
                  <a:schemeClr val="bg1"/>
                </a:solidFill>
              </a:defRPr>
            </a:lvl1pPr>
          </a:lstStyle>
          <a:p>
            <a:pPr lvl="0"/>
            <a:r>
              <a:rPr lang="nl-NL" smtClean="0"/>
              <a:t>Klik om de modelstijlen te bewerken</a:t>
            </a:r>
          </a:p>
        </p:txBody>
      </p:sp>
      <p:sp>
        <p:nvSpPr>
          <p:cNvPr id="5" name="shpDatum"/>
          <p:cNvSpPr>
            <a:spLocks noGrp="1" noChangeArrowheads="1"/>
          </p:cNvSpPr>
          <p:nvPr>
            <p:ph type="dt" sz="half" idx="14"/>
          </p:nvPr>
        </p:nvSpPr>
        <p:spPr/>
        <p:txBody>
          <a:bodyPr/>
          <a:lstStyle>
            <a:lvl1pPr>
              <a:defRPr/>
            </a:lvl1pPr>
          </a:lstStyle>
          <a:p>
            <a:pPr>
              <a:defRPr/>
            </a:pPr>
            <a:endParaRPr lang="nl-NL"/>
          </a:p>
        </p:txBody>
      </p:sp>
    </p:spTree>
    <p:extLst>
      <p:ext uri="{BB962C8B-B14F-4D97-AF65-F5344CB8AC3E}">
        <p14:creationId xmlns:p14="http://schemas.microsoft.com/office/powerpoint/2010/main" val="3162746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a:defRPr/>
            </a:lvl1pPr>
          </a:lstStyle>
          <a:p>
            <a:pPr>
              <a:defRPr/>
            </a:pPr>
            <a:fld id="{9910CC26-F993-4DDE-8AEA-8B78CCB47823}" type="datetimeFigureOut">
              <a:rPr lang="en-IE">
                <a:solidFill>
                  <a:prstClr val="white">
                    <a:tint val="75000"/>
                  </a:prstClr>
                </a:solidFill>
              </a:rPr>
              <a:pPr>
                <a:defRPr/>
              </a:pPr>
              <a:t>25/07/2019</a:t>
            </a:fld>
            <a:endParaRPr lang="en-IE">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E">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BFC491-2188-42A4-939F-81D69AD1F1D9}" type="slidenum">
              <a:rPr lang="en-IE" altLang="nl-NL"/>
              <a:pPr>
                <a:defRPr/>
              </a:pPr>
              <a:t>‹№›</a:t>
            </a:fld>
            <a:endParaRPr lang="en-IE" altLang="nl-NL"/>
          </a:p>
        </p:txBody>
      </p:sp>
    </p:spTree>
    <p:extLst>
      <p:ext uri="{BB962C8B-B14F-4D97-AF65-F5344CB8AC3E}">
        <p14:creationId xmlns:p14="http://schemas.microsoft.com/office/powerpoint/2010/main" val="480132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31FD0CE1-534C-4658-85A5-283C75981BFD}" type="datetimeFigureOut">
              <a:rPr lang="en-IE">
                <a:solidFill>
                  <a:prstClr val="white">
                    <a:tint val="75000"/>
                  </a:prstClr>
                </a:solidFill>
              </a:rPr>
              <a:pPr>
                <a:defRPr/>
              </a:pPr>
              <a:t>25/07/2019</a:t>
            </a:fld>
            <a:endParaRPr lang="en-IE">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E">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12231A3-EC20-4282-858D-1D51C479B2F7}" type="slidenum">
              <a:rPr lang="en-IE" altLang="nl-NL"/>
              <a:pPr>
                <a:defRPr/>
              </a:pPr>
              <a:t>‹№›</a:t>
            </a:fld>
            <a:endParaRPr lang="en-IE" altLang="nl-NL"/>
          </a:p>
        </p:txBody>
      </p:sp>
    </p:spTree>
    <p:extLst>
      <p:ext uri="{BB962C8B-B14F-4D97-AF65-F5344CB8AC3E}">
        <p14:creationId xmlns:p14="http://schemas.microsoft.com/office/powerpoint/2010/main" val="42792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907952A-7293-419D-9C76-7F95D049192C}" type="datetimeFigureOut">
              <a:rPr lang="en-IE">
                <a:solidFill>
                  <a:prstClr val="white">
                    <a:tint val="75000"/>
                  </a:prstClr>
                </a:solidFill>
              </a:rPr>
              <a:pPr>
                <a:defRPr/>
              </a:pPr>
              <a:t>25/07/2019</a:t>
            </a:fld>
            <a:endParaRPr lang="en-IE">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E">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724E2F5-1A8D-4FDE-9C8B-86BC367A4799}" type="slidenum">
              <a:rPr lang="en-IE" altLang="nl-NL"/>
              <a:pPr>
                <a:defRPr/>
              </a:pPr>
              <a:t>‹№›</a:t>
            </a:fld>
            <a:endParaRPr lang="en-IE" altLang="nl-NL"/>
          </a:p>
        </p:txBody>
      </p:sp>
    </p:spTree>
    <p:extLst>
      <p:ext uri="{BB962C8B-B14F-4D97-AF65-F5344CB8AC3E}">
        <p14:creationId xmlns:p14="http://schemas.microsoft.com/office/powerpoint/2010/main" val="1715704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p:txBody>
          <a:bodyPr/>
          <a:lstStyle>
            <a:lvl1pPr>
              <a:defRPr/>
            </a:lvl1pPr>
          </a:lstStyle>
          <a:p>
            <a:pPr>
              <a:defRPr/>
            </a:pPr>
            <a:fld id="{008140AE-1508-437A-A7BD-1C92058932F9}" type="datetimeFigureOut">
              <a:rPr lang="en-IE">
                <a:solidFill>
                  <a:prstClr val="white">
                    <a:tint val="75000"/>
                  </a:prstClr>
                </a:solidFill>
              </a:rPr>
              <a:pPr>
                <a:defRPr/>
              </a:pPr>
              <a:t>25/07/2019</a:t>
            </a:fld>
            <a:endParaRPr lang="en-IE">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IE">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C919AC4-683F-4B4B-91B2-E56254A44EA5}" type="slidenum">
              <a:rPr lang="en-IE" altLang="nl-NL"/>
              <a:pPr>
                <a:defRPr/>
              </a:pPr>
              <a:t>‹№›</a:t>
            </a:fld>
            <a:endParaRPr lang="en-IE" altLang="nl-NL"/>
          </a:p>
        </p:txBody>
      </p:sp>
    </p:spTree>
    <p:extLst>
      <p:ext uri="{BB962C8B-B14F-4D97-AF65-F5344CB8AC3E}">
        <p14:creationId xmlns:p14="http://schemas.microsoft.com/office/powerpoint/2010/main" val="796826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3"/>
          <p:cNvSpPr>
            <a:spLocks noGrp="1"/>
          </p:cNvSpPr>
          <p:nvPr>
            <p:ph type="dt" sz="half" idx="10"/>
          </p:nvPr>
        </p:nvSpPr>
        <p:spPr/>
        <p:txBody>
          <a:bodyPr/>
          <a:lstStyle>
            <a:lvl1pPr>
              <a:defRPr/>
            </a:lvl1pPr>
          </a:lstStyle>
          <a:p>
            <a:pPr>
              <a:defRPr/>
            </a:pPr>
            <a:fld id="{6FE8AF52-2D31-4C1C-A588-679BFFC83027}" type="datetimeFigureOut">
              <a:rPr lang="en-IE">
                <a:solidFill>
                  <a:prstClr val="white">
                    <a:tint val="75000"/>
                  </a:prstClr>
                </a:solidFill>
              </a:rPr>
              <a:pPr>
                <a:defRPr/>
              </a:pPr>
              <a:t>25/07/2019</a:t>
            </a:fld>
            <a:endParaRPr lang="en-IE">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IE">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5734391-7F8D-4855-97B9-D3CFC90DE633}" type="slidenum">
              <a:rPr lang="en-IE" altLang="nl-NL"/>
              <a:pPr>
                <a:defRPr/>
              </a:pPr>
              <a:t>‹№›</a:t>
            </a:fld>
            <a:endParaRPr lang="en-IE" altLang="nl-NL"/>
          </a:p>
        </p:txBody>
      </p:sp>
    </p:spTree>
    <p:extLst>
      <p:ext uri="{BB962C8B-B14F-4D97-AF65-F5344CB8AC3E}">
        <p14:creationId xmlns:p14="http://schemas.microsoft.com/office/powerpoint/2010/main" val="1000922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3"/>
          <p:cNvSpPr>
            <a:spLocks noGrp="1"/>
          </p:cNvSpPr>
          <p:nvPr>
            <p:ph type="dt" sz="half" idx="10"/>
          </p:nvPr>
        </p:nvSpPr>
        <p:spPr/>
        <p:txBody>
          <a:bodyPr/>
          <a:lstStyle>
            <a:lvl1pPr>
              <a:defRPr/>
            </a:lvl1pPr>
          </a:lstStyle>
          <a:p>
            <a:pPr>
              <a:defRPr/>
            </a:pPr>
            <a:fld id="{6475BA8B-96B9-4B91-898B-517F429ABFB4}" type="datetimeFigureOut">
              <a:rPr lang="en-IE">
                <a:solidFill>
                  <a:prstClr val="white">
                    <a:tint val="75000"/>
                  </a:prstClr>
                </a:solidFill>
              </a:rPr>
              <a:pPr>
                <a:defRPr/>
              </a:pPr>
              <a:t>25/07/2019</a:t>
            </a:fld>
            <a:endParaRPr lang="en-IE">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IE">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5AE196D-50E6-40AD-8350-97F3716E4B96}" type="slidenum">
              <a:rPr lang="en-IE" altLang="nl-NL"/>
              <a:pPr>
                <a:defRPr/>
              </a:pPr>
              <a:t>‹№›</a:t>
            </a:fld>
            <a:endParaRPr lang="en-IE" altLang="nl-NL"/>
          </a:p>
        </p:txBody>
      </p:sp>
    </p:spTree>
    <p:extLst>
      <p:ext uri="{BB962C8B-B14F-4D97-AF65-F5344CB8AC3E}">
        <p14:creationId xmlns:p14="http://schemas.microsoft.com/office/powerpoint/2010/main" val="1876031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F39C23-3734-45B6-B66C-5814E6C3022F}" type="datetimeFigureOut">
              <a:rPr lang="en-IE">
                <a:solidFill>
                  <a:prstClr val="white">
                    <a:tint val="75000"/>
                  </a:prstClr>
                </a:solidFill>
              </a:rPr>
              <a:pPr>
                <a:defRPr/>
              </a:pPr>
              <a:t>25/07/2019</a:t>
            </a:fld>
            <a:endParaRPr lang="en-IE">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IE">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593AC1B-3EA5-4484-8467-18486A9F7F6A}" type="slidenum">
              <a:rPr lang="en-IE" altLang="nl-NL"/>
              <a:pPr>
                <a:defRPr/>
              </a:pPr>
              <a:t>‹№›</a:t>
            </a:fld>
            <a:endParaRPr lang="en-IE" altLang="nl-NL"/>
          </a:p>
        </p:txBody>
      </p:sp>
    </p:spTree>
    <p:extLst>
      <p:ext uri="{BB962C8B-B14F-4D97-AF65-F5344CB8AC3E}">
        <p14:creationId xmlns:p14="http://schemas.microsoft.com/office/powerpoint/2010/main" val="312791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reserve="1">
  <p:cSld name="Titel en twee tekstkolomm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69900" y="1800225"/>
            <a:ext cx="5384800" cy="441483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3"/>
          <p:cNvSpPr>
            <a:spLocks noGrp="1"/>
          </p:cNvSpPr>
          <p:nvPr>
            <p:ph type="body" sz="half" idx="2"/>
          </p:nvPr>
        </p:nvSpPr>
        <p:spPr>
          <a:xfrm>
            <a:off x="6057900" y="1800225"/>
            <a:ext cx="5384800" cy="441483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shpDatum"/>
          <p:cNvSpPr>
            <a:spLocks noGrp="1" noChangeArrowheads="1"/>
          </p:cNvSpPr>
          <p:nvPr>
            <p:ph type="dt" sz="half" idx="10"/>
          </p:nvPr>
        </p:nvSpPr>
        <p:spPr>
          <a:ln/>
        </p:spPr>
        <p:txBody>
          <a:bodyPr/>
          <a:lstStyle>
            <a:lvl1pPr>
              <a:defRPr/>
            </a:lvl1pPr>
          </a:lstStyle>
          <a:p>
            <a:pPr>
              <a:defRPr/>
            </a:pPr>
            <a:endParaRPr lang="nl-NL"/>
          </a:p>
        </p:txBody>
      </p:sp>
      <p:sp>
        <p:nvSpPr>
          <p:cNvPr id="6" name="shpVoettekst"/>
          <p:cNvSpPr>
            <a:spLocks noGrp="1" noChangeArrowheads="1"/>
          </p:cNvSpPr>
          <p:nvPr>
            <p:ph type="ftr" sz="quarter" idx="11"/>
          </p:nvPr>
        </p:nvSpPr>
        <p:spPr>
          <a:ln/>
        </p:spPr>
        <p:txBody>
          <a:bodyPr/>
          <a:lstStyle>
            <a:lvl1pPr>
              <a:defRPr/>
            </a:lvl1pPr>
          </a:lstStyle>
          <a:p>
            <a:pPr>
              <a:defRPr/>
            </a:pPr>
            <a:endParaRPr lang="nl-NL"/>
          </a:p>
        </p:txBody>
      </p:sp>
      <p:sp>
        <p:nvSpPr>
          <p:cNvPr id="7" name="shpPagina"/>
          <p:cNvSpPr>
            <a:spLocks noGrp="1" noChangeArrowheads="1"/>
          </p:cNvSpPr>
          <p:nvPr>
            <p:ph type="sldNum" sz="quarter" idx="12"/>
          </p:nvPr>
        </p:nvSpPr>
        <p:spPr>
          <a:ln/>
        </p:spPr>
        <p:txBody>
          <a:bodyPr/>
          <a:lstStyle>
            <a:lvl1pPr>
              <a:defRPr/>
            </a:lvl1pPr>
          </a:lstStyle>
          <a:p>
            <a:pPr>
              <a:defRPr/>
            </a:pPr>
            <a:fld id="{0E1F65EC-8FE1-431A-AA0F-BFDAD8A53B05}" type="slidenum">
              <a:rPr lang="nl-NL"/>
              <a:pPr>
                <a:defRPr/>
              </a:pPr>
              <a:t>‹№›</a:t>
            </a:fld>
            <a:endParaRPr lang="nl-NL"/>
          </a:p>
        </p:txBody>
      </p:sp>
    </p:spTree>
    <p:extLst>
      <p:ext uri="{BB962C8B-B14F-4D97-AF65-F5344CB8AC3E}">
        <p14:creationId xmlns:p14="http://schemas.microsoft.com/office/powerpoint/2010/main" val="4058633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65242D-3738-4BAD-941F-F0F8D3228A35}" type="datetimeFigureOut">
              <a:rPr lang="en-IE">
                <a:solidFill>
                  <a:prstClr val="white">
                    <a:tint val="75000"/>
                  </a:prstClr>
                </a:solidFill>
              </a:rPr>
              <a:pPr>
                <a:defRPr/>
              </a:pPr>
              <a:t>25/07/2019</a:t>
            </a:fld>
            <a:endParaRPr lang="en-IE">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IE">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5C61C83-F480-4135-BBD8-B780BF9506EA}" type="slidenum">
              <a:rPr lang="en-IE" altLang="nl-NL"/>
              <a:pPr>
                <a:defRPr/>
              </a:pPr>
              <a:t>‹№›</a:t>
            </a:fld>
            <a:endParaRPr lang="en-IE" altLang="nl-NL"/>
          </a:p>
        </p:txBody>
      </p:sp>
    </p:spTree>
    <p:extLst>
      <p:ext uri="{BB962C8B-B14F-4D97-AF65-F5344CB8AC3E}">
        <p14:creationId xmlns:p14="http://schemas.microsoft.com/office/powerpoint/2010/main" val="3187421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B42E69-0AFF-46A8-8610-741BAA080130}" type="datetimeFigureOut">
              <a:rPr lang="en-IE">
                <a:solidFill>
                  <a:prstClr val="white">
                    <a:tint val="75000"/>
                  </a:prstClr>
                </a:solidFill>
              </a:rPr>
              <a:pPr>
                <a:defRPr/>
              </a:pPr>
              <a:t>25/07/2019</a:t>
            </a:fld>
            <a:endParaRPr lang="en-IE">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IE">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B100604-3EF1-49ED-8C47-54B8B4B9FD1D}" type="slidenum">
              <a:rPr lang="en-IE" altLang="nl-NL"/>
              <a:pPr>
                <a:defRPr/>
              </a:pPr>
              <a:t>‹№›</a:t>
            </a:fld>
            <a:endParaRPr lang="en-IE" altLang="nl-NL"/>
          </a:p>
        </p:txBody>
      </p:sp>
    </p:spTree>
    <p:extLst>
      <p:ext uri="{BB962C8B-B14F-4D97-AF65-F5344CB8AC3E}">
        <p14:creationId xmlns:p14="http://schemas.microsoft.com/office/powerpoint/2010/main" val="1107976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824419C3-13F4-486A-80A3-541060071339}" type="datetimeFigureOut">
              <a:rPr lang="en-IE">
                <a:solidFill>
                  <a:prstClr val="white">
                    <a:tint val="75000"/>
                  </a:prstClr>
                </a:solidFill>
              </a:rPr>
              <a:pPr>
                <a:defRPr/>
              </a:pPr>
              <a:t>25/07/2019</a:t>
            </a:fld>
            <a:endParaRPr lang="en-IE">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E">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F0ED6CF-39F0-461B-98D6-781E73F21F43}" type="slidenum">
              <a:rPr lang="en-IE" altLang="nl-NL"/>
              <a:pPr>
                <a:defRPr/>
              </a:pPr>
              <a:t>‹№›</a:t>
            </a:fld>
            <a:endParaRPr lang="en-IE" altLang="nl-NL"/>
          </a:p>
        </p:txBody>
      </p:sp>
    </p:spTree>
    <p:extLst>
      <p:ext uri="{BB962C8B-B14F-4D97-AF65-F5344CB8AC3E}">
        <p14:creationId xmlns:p14="http://schemas.microsoft.com/office/powerpoint/2010/main" val="3623322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586A535E-6B64-4970-864B-31DADC0CBA7B}" type="datetimeFigureOut">
              <a:rPr lang="en-IE">
                <a:solidFill>
                  <a:prstClr val="white">
                    <a:tint val="75000"/>
                  </a:prstClr>
                </a:solidFill>
              </a:rPr>
              <a:pPr>
                <a:defRPr/>
              </a:pPr>
              <a:t>25/07/2019</a:t>
            </a:fld>
            <a:endParaRPr lang="en-IE">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E">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B11E32-9775-4448-A20D-2D2AD5C3B4F1}" type="slidenum">
              <a:rPr lang="en-IE" altLang="nl-NL"/>
              <a:pPr>
                <a:defRPr/>
              </a:pPr>
              <a:t>‹№›</a:t>
            </a:fld>
            <a:endParaRPr lang="en-IE" altLang="nl-NL"/>
          </a:p>
        </p:txBody>
      </p:sp>
    </p:spTree>
    <p:extLst>
      <p:ext uri="{BB962C8B-B14F-4D97-AF65-F5344CB8AC3E}">
        <p14:creationId xmlns:p14="http://schemas.microsoft.com/office/powerpoint/2010/main" val="91026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Chart" preserve="1">
  <p:cSld name="Titel, tekst en grafiek">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69900" y="1800225"/>
            <a:ext cx="5384800" cy="4414838"/>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grafiek 3"/>
          <p:cNvSpPr>
            <a:spLocks noGrp="1"/>
          </p:cNvSpPr>
          <p:nvPr>
            <p:ph type="chart" sz="half" idx="2"/>
          </p:nvPr>
        </p:nvSpPr>
        <p:spPr>
          <a:xfrm>
            <a:off x="6057900" y="1800225"/>
            <a:ext cx="5384800" cy="4414838"/>
          </a:xfrm>
        </p:spPr>
        <p:txBody>
          <a:bodyPr/>
          <a:lstStyle/>
          <a:p>
            <a:pPr lvl="0"/>
            <a:endParaRPr lang="nl-NL" noProof="0" dirty="0"/>
          </a:p>
        </p:txBody>
      </p:sp>
      <p:sp>
        <p:nvSpPr>
          <p:cNvPr id="5" name="shpDatum"/>
          <p:cNvSpPr>
            <a:spLocks noGrp="1" noChangeArrowheads="1"/>
          </p:cNvSpPr>
          <p:nvPr>
            <p:ph type="dt" sz="half" idx="10"/>
          </p:nvPr>
        </p:nvSpPr>
        <p:spPr>
          <a:ln/>
        </p:spPr>
        <p:txBody>
          <a:bodyPr/>
          <a:lstStyle>
            <a:lvl1pPr>
              <a:defRPr/>
            </a:lvl1pPr>
          </a:lstStyle>
          <a:p>
            <a:pPr>
              <a:defRPr/>
            </a:pPr>
            <a:endParaRPr lang="nl-NL"/>
          </a:p>
        </p:txBody>
      </p:sp>
      <p:sp>
        <p:nvSpPr>
          <p:cNvPr id="6" name="shpVoettekst"/>
          <p:cNvSpPr>
            <a:spLocks noGrp="1" noChangeArrowheads="1"/>
          </p:cNvSpPr>
          <p:nvPr>
            <p:ph type="ftr" sz="quarter" idx="11"/>
          </p:nvPr>
        </p:nvSpPr>
        <p:spPr>
          <a:ln/>
        </p:spPr>
        <p:txBody>
          <a:bodyPr/>
          <a:lstStyle>
            <a:lvl1pPr>
              <a:defRPr/>
            </a:lvl1pPr>
          </a:lstStyle>
          <a:p>
            <a:pPr>
              <a:defRPr/>
            </a:pPr>
            <a:endParaRPr lang="nl-NL"/>
          </a:p>
        </p:txBody>
      </p:sp>
      <p:sp>
        <p:nvSpPr>
          <p:cNvPr id="7" name="shpPagina"/>
          <p:cNvSpPr>
            <a:spLocks noGrp="1" noChangeArrowheads="1"/>
          </p:cNvSpPr>
          <p:nvPr>
            <p:ph type="sldNum" sz="quarter" idx="12"/>
          </p:nvPr>
        </p:nvSpPr>
        <p:spPr>
          <a:ln/>
        </p:spPr>
        <p:txBody>
          <a:bodyPr/>
          <a:lstStyle>
            <a:lvl1pPr>
              <a:defRPr/>
            </a:lvl1pPr>
          </a:lstStyle>
          <a:p>
            <a:pPr>
              <a:defRPr/>
            </a:pPr>
            <a:fld id="{1DFBCEA3-9CAC-457D-A7A3-F76AE74ECF60}" type="slidenum">
              <a:rPr lang="nl-NL"/>
              <a:pPr>
                <a:defRPr/>
              </a:pPr>
              <a:t>‹№›</a:t>
            </a:fld>
            <a:endParaRPr lang="nl-NL"/>
          </a:p>
        </p:txBody>
      </p:sp>
    </p:spTree>
    <p:extLst>
      <p:ext uri="{BB962C8B-B14F-4D97-AF65-F5344CB8AC3E}">
        <p14:creationId xmlns:p14="http://schemas.microsoft.com/office/powerpoint/2010/main" val="1435557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69900" y="1800225"/>
            <a:ext cx="5384800" cy="44148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llustratie 3"/>
          <p:cNvSpPr>
            <a:spLocks noGrp="1"/>
          </p:cNvSpPr>
          <p:nvPr>
            <p:ph type="clipArt" sz="half" idx="2"/>
          </p:nvPr>
        </p:nvSpPr>
        <p:spPr>
          <a:xfrm>
            <a:off x="6057900" y="1800225"/>
            <a:ext cx="5384800" cy="4414838"/>
          </a:xfrm>
        </p:spPr>
        <p:txBody>
          <a:bodyPr/>
          <a:lstStyle/>
          <a:p>
            <a:pPr lvl="0"/>
            <a:endParaRPr lang="nl-NL" noProof="0" dirty="0"/>
          </a:p>
        </p:txBody>
      </p:sp>
      <p:sp>
        <p:nvSpPr>
          <p:cNvPr id="5" name="shpDatum"/>
          <p:cNvSpPr>
            <a:spLocks noGrp="1" noChangeArrowheads="1"/>
          </p:cNvSpPr>
          <p:nvPr>
            <p:ph type="dt" sz="half" idx="10"/>
          </p:nvPr>
        </p:nvSpPr>
        <p:spPr>
          <a:ln/>
        </p:spPr>
        <p:txBody>
          <a:bodyPr/>
          <a:lstStyle>
            <a:lvl1pPr>
              <a:defRPr/>
            </a:lvl1pPr>
          </a:lstStyle>
          <a:p>
            <a:pPr>
              <a:defRPr/>
            </a:pPr>
            <a:endParaRPr lang="nl-NL"/>
          </a:p>
        </p:txBody>
      </p:sp>
      <p:sp>
        <p:nvSpPr>
          <p:cNvPr id="6" name="shpVoettekst"/>
          <p:cNvSpPr>
            <a:spLocks noGrp="1" noChangeArrowheads="1"/>
          </p:cNvSpPr>
          <p:nvPr>
            <p:ph type="ftr" sz="quarter" idx="11"/>
          </p:nvPr>
        </p:nvSpPr>
        <p:spPr>
          <a:ln/>
        </p:spPr>
        <p:txBody>
          <a:bodyPr/>
          <a:lstStyle>
            <a:lvl1pPr>
              <a:defRPr/>
            </a:lvl1pPr>
          </a:lstStyle>
          <a:p>
            <a:pPr>
              <a:defRPr/>
            </a:pPr>
            <a:endParaRPr lang="nl-NL"/>
          </a:p>
        </p:txBody>
      </p:sp>
      <p:sp>
        <p:nvSpPr>
          <p:cNvPr id="7" name="shpPagina"/>
          <p:cNvSpPr>
            <a:spLocks noGrp="1" noChangeArrowheads="1"/>
          </p:cNvSpPr>
          <p:nvPr>
            <p:ph type="sldNum" sz="quarter" idx="12"/>
          </p:nvPr>
        </p:nvSpPr>
        <p:spPr>
          <a:ln/>
        </p:spPr>
        <p:txBody>
          <a:bodyPr/>
          <a:lstStyle>
            <a:lvl1pPr>
              <a:defRPr/>
            </a:lvl1pPr>
          </a:lstStyle>
          <a:p>
            <a:pPr>
              <a:defRPr/>
            </a:pPr>
            <a:fld id="{33ACB63D-B2D2-400E-B454-F8F5694E63C6}" type="slidenum">
              <a:rPr lang="nl-NL"/>
              <a:pPr>
                <a:defRPr/>
              </a:pPr>
              <a:t>‹№›</a:t>
            </a:fld>
            <a:endParaRPr lang="nl-NL"/>
          </a:p>
        </p:txBody>
      </p:sp>
    </p:spTree>
    <p:extLst>
      <p:ext uri="{BB962C8B-B14F-4D97-AF65-F5344CB8AC3E}">
        <p14:creationId xmlns:p14="http://schemas.microsoft.com/office/powerpoint/2010/main" val="1552220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3" name="Tijdelijke aanduiding voor tekst 2"/>
          <p:cNvSpPr>
            <a:spLocks noGrp="1"/>
          </p:cNvSpPr>
          <p:nvPr>
            <p:ph type="body" sz="half" idx="1"/>
          </p:nvPr>
        </p:nvSpPr>
        <p:spPr>
          <a:xfrm>
            <a:off x="469900" y="1800225"/>
            <a:ext cx="5384800" cy="44148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057900" y="1800225"/>
            <a:ext cx="5384800" cy="4414838"/>
          </a:xfrm>
        </p:spPr>
        <p:txBody>
          <a:bodyPr/>
          <a:lstStyle/>
          <a:p>
            <a:pPr lvl="0"/>
            <a:endParaRPr lang="nl-NL" dirty="0"/>
          </a:p>
        </p:txBody>
      </p:sp>
      <p:sp>
        <p:nvSpPr>
          <p:cNvPr id="5" name="shpDatum"/>
          <p:cNvSpPr>
            <a:spLocks noGrp="1" noChangeArrowheads="1"/>
          </p:cNvSpPr>
          <p:nvPr>
            <p:ph type="dt" sz="half" idx="10"/>
          </p:nvPr>
        </p:nvSpPr>
        <p:spPr>
          <a:ln/>
        </p:spPr>
        <p:txBody>
          <a:bodyPr/>
          <a:lstStyle>
            <a:lvl1pPr>
              <a:defRPr/>
            </a:lvl1pPr>
          </a:lstStyle>
          <a:p>
            <a:pPr>
              <a:defRPr/>
            </a:pPr>
            <a:endParaRPr lang="nl-NL"/>
          </a:p>
        </p:txBody>
      </p:sp>
      <p:sp>
        <p:nvSpPr>
          <p:cNvPr id="6" name="shpVoettekst"/>
          <p:cNvSpPr>
            <a:spLocks noGrp="1" noChangeArrowheads="1"/>
          </p:cNvSpPr>
          <p:nvPr>
            <p:ph type="ftr" sz="quarter" idx="11"/>
          </p:nvPr>
        </p:nvSpPr>
        <p:spPr>
          <a:ln/>
        </p:spPr>
        <p:txBody>
          <a:bodyPr/>
          <a:lstStyle>
            <a:lvl1pPr>
              <a:defRPr/>
            </a:lvl1pPr>
          </a:lstStyle>
          <a:p>
            <a:pPr>
              <a:defRPr/>
            </a:pPr>
            <a:endParaRPr lang="nl-NL"/>
          </a:p>
        </p:txBody>
      </p:sp>
      <p:sp>
        <p:nvSpPr>
          <p:cNvPr id="7" name="shpPagina"/>
          <p:cNvSpPr>
            <a:spLocks noGrp="1" noChangeArrowheads="1"/>
          </p:cNvSpPr>
          <p:nvPr>
            <p:ph type="sldNum" sz="quarter" idx="12"/>
          </p:nvPr>
        </p:nvSpPr>
        <p:spPr>
          <a:ln/>
        </p:spPr>
        <p:txBody>
          <a:bodyPr/>
          <a:lstStyle>
            <a:lvl1pPr>
              <a:defRPr/>
            </a:lvl1pPr>
          </a:lstStyle>
          <a:p>
            <a:pPr>
              <a:defRPr/>
            </a:pPr>
            <a:fld id="{B2975F22-B737-4152-AE1C-D2A10550729A}" type="slidenum">
              <a:rPr lang="nl-NL"/>
              <a:pPr>
                <a:defRPr/>
              </a:pPr>
              <a:t>‹№›</a:t>
            </a:fld>
            <a:endParaRPr lang="nl-NL"/>
          </a:p>
        </p:txBody>
      </p:sp>
    </p:spTree>
    <p:extLst>
      <p:ext uri="{BB962C8B-B14F-4D97-AF65-F5344CB8AC3E}">
        <p14:creationId xmlns:p14="http://schemas.microsoft.com/office/powerpoint/2010/main" val="2698558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5912503"/>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7315200" y="6492876"/>
            <a:ext cx="2133600" cy="365125"/>
          </a:xfrm>
          <a:prstGeom prst="rect">
            <a:avLst/>
          </a:prstGeom>
        </p:spPr>
        <p:txBody>
          <a:bodyPr anchor="b"/>
          <a:lstStyle>
            <a:lvl1pPr algn="l">
              <a:buFontTx/>
              <a:buNone/>
              <a:defRPr smtClean="0"/>
            </a:lvl1pPr>
          </a:lstStyle>
          <a:p>
            <a:pPr eaLnBrk="0" fontAlgn="base" hangingPunct="0">
              <a:spcBef>
                <a:spcPct val="0"/>
              </a:spcBef>
              <a:spcAft>
                <a:spcPct val="0"/>
              </a:spcAft>
              <a:defRPr/>
            </a:pPr>
            <a:r>
              <a:rPr lang="en-US" sz="1200" dirty="0">
                <a:solidFill>
                  <a:srgbClr val="000000"/>
                </a:solidFill>
              </a:rPr>
              <a:t>Copyright 2014</a:t>
            </a:r>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5" name="Footer Placeholder 21"/>
          <p:cNvSpPr>
            <a:spLocks noGrp="1"/>
          </p:cNvSpPr>
          <p:nvPr>
            <p:ph type="ftr" sz="quarter" idx="10"/>
          </p:nvPr>
        </p:nvSpPr>
        <p:spPr>
          <a:xfrm>
            <a:off x="0" y="6492876"/>
            <a:ext cx="3454400" cy="365125"/>
          </a:xfrm>
        </p:spPr>
        <p:txBody>
          <a:bodyPr/>
          <a:lstStyle>
            <a:lvl1pPr algn="l">
              <a:buFontTx/>
              <a:buNone/>
              <a:defRPr sz="1200">
                <a:latin typeface="+mn-lt"/>
              </a:defRPr>
            </a:lvl1pPr>
          </a:lstStyle>
          <a:p>
            <a:pPr>
              <a:defRPr/>
            </a:pPr>
            <a:endParaRPr lang="en-US" dirty="0"/>
          </a:p>
        </p:txBody>
      </p:sp>
      <p:sp>
        <p:nvSpPr>
          <p:cNvPr id="6" name="Slide Number Placeholder 17"/>
          <p:cNvSpPr>
            <a:spLocks noGrp="1"/>
          </p:cNvSpPr>
          <p:nvPr>
            <p:ph type="sldNum" sz="quarter" idx="11"/>
          </p:nvPr>
        </p:nvSpPr>
        <p:spPr>
          <a:xfrm>
            <a:off x="11451168" y="6492876"/>
            <a:ext cx="740833" cy="365125"/>
          </a:xfrm>
        </p:spPr>
        <p:txBody>
          <a:bodyPr/>
          <a:lstStyle>
            <a:lvl1pPr>
              <a:buFontTx/>
              <a:buNone/>
              <a:defRPr sz="1200">
                <a:latin typeface="+mn-lt"/>
              </a:defRPr>
            </a:lvl1pPr>
          </a:lstStyle>
          <a:p>
            <a:pPr>
              <a:defRPr/>
            </a:pPr>
            <a:fld id="{1F8276A5-8D43-491D-83BE-00FCABAA1517}" type="slidenum">
              <a:rPr lang="en-US" smtClean="0"/>
              <a:pPr>
                <a:defRPr/>
              </a:pPr>
              <a:t>‹№›</a:t>
            </a:fld>
            <a:endParaRPr lang="en-US" dirty="0"/>
          </a:p>
        </p:txBody>
      </p:sp>
    </p:spTree>
    <p:extLst>
      <p:ext uri="{BB962C8B-B14F-4D97-AF65-F5344CB8AC3E}">
        <p14:creationId xmlns:p14="http://schemas.microsoft.com/office/powerpoint/2010/main" val="4090081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inhoudsopgave letter">
    <p:spTree>
      <p:nvGrpSpPr>
        <p:cNvPr id="1" name=""/>
        <p:cNvGrpSpPr/>
        <p:nvPr/>
      </p:nvGrpSpPr>
      <p:grpSpPr>
        <a:xfrm>
          <a:off x="0" y="0"/>
          <a:ext cx="0" cy="0"/>
          <a:chOff x="0" y="0"/>
          <a:chExt cx="0" cy="0"/>
        </a:xfrm>
      </p:grpSpPr>
      <p:sp>
        <p:nvSpPr>
          <p:cNvPr id="4" name="shpKleurvlak"/>
          <p:cNvSpPr>
            <a:spLocks noChangeArrowheads="1"/>
          </p:cNvSpPr>
          <p:nvPr/>
        </p:nvSpPr>
        <p:spPr bwMode="auto">
          <a:xfrm>
            <a:off x="6096000" y="0"/>
            <a:ext cx="6096000" cy="6858000"/>
          </a:xfrm>
          <a:prstGeom prst="rect">
            <a:avLst/>
          </a:prstGeom>
          <a:solidFill>
            <a:srgbClr val="046F96"/>
          </a:solidFill>
          <a:ln w="25400" algn="ctr">
            <a:noFill/>
            <a:miter lim="800000"/>
            <a:headEnd/>
            <a:tailEnd/>
          </a:ln>
        </p:spPr>
        <p:txBody>
          <a:bodyPr anchor="ctr"/>
          <a:lstStyle/>
          <a:p>
            <a:pPr algn="ctr" eaLnBrk="1" hangingPunct="1">
              <a:defRPr/>
            </a:pPr>
            <a:endParaRPr lang="nl-NL" sz="1800">
              <a:solidFill>
                <a:schemeClr val="tx1"/>
              </a:solidFill>
            </a:endParaRPr>
          </a:p>
        </p:txBody>
      </p:sp>
      <p:sp>
        <p:nvSpPr>
          <p:cNvPr id="9" name="Tijdelijke aanduiding voor tekst 8"/>
          <p:cNvSpPr>
            <a:spLocks noGrp="1"/>
          </p:cNvSpPr>
          <p:nvPr>
            <p:ph type="body" sz="quarter" idx="12"/>
          </p:nvPr>
        </p:nvSpPr>
        <p:spPr>
          <a:xfrm>
            <a:off x="6572282" y="2500307"/>
            <a:ext cx="4667255" cy="571504"/>
          </a:xfrm>
          <a:prstGeom prst="rect">
            <a:avLst/>
          </a:prstGeom>
        </p:spPr>
        <p:txBody>
          <a:bodyPr/>
          <a:lstStyle>
            <a:lvl1pPr>
              <a:buFontTx/>
              <a:buNone/>
              <a:defRPr sz="2600">
                <a:solidFill>
                  <a:schemeClr val="bg1"/>
                </a:solidFill>
              </a:defRPr>
            </a:lvl1pPr>
            <a:lvl2pPr>
              <a:buFontTx/>
              <a:buNone/>
              <a:defRPr/>
            </a:lvl2pPr>
            <a:lvl3pPr>
              <a:buFontTx/>
              <a:buNone/>
              <a:defRPr/>
            </a:lvl3pPr>
            <a:lvl4pPr>
              <a:buFontTx/>
              <a:buNone/>
              <a:defRPr/>
            </a:lvl4pPr>
            <a:lvl5pPr>
              <a:buFontTx/>
              <a:buNone/>
              <a:defRPr/>
            </a:lvl5pPr>
          </a:lstStyle>
          <a:p>
            <a:pPr lvl="0"/>
            <a:r>
              <a:rPr lang="nl-NL" smtClean="0"/>
              <a:t>Klik om de modelstijlen te bewerken</a:t>
            </a:r>
          </a:p>
        </p:txBody>
      </p:sp>
      <p:sp>
        <p:nvSpPr>
          <p:cNvPr id="14" name="Tijdelijke aanduiding voor tekst 13"/>
          <p:cNvSpPr>
            <a:spLocks noGrp="1"/>
          </p:cNvSpPr>
          <p:nvPr>
            <p:ph type="body" sz="quarter" idx="13"/>
          </p:nvPr>
        </p:nvSpPr>
        <p:spPr>
          <a:xfrm>
            <a:off x="6590728" y="3157104"/>
            <a:ext cx="4648809" cy="3057979"/>
          </a:xfrm>
          <a:prstGeom prst="rect">
            <a:avLst/>
          </a:prstGeom>
        </p:spPr>
        <p:txBody>
          <a:bodyPr/>
          <a:lstStyle>
            <a:lvl1pPr marL="234950" indent="-234950">
              <a:buFont typeface="+mj-lt"/>
              <a:buAutoNum type="alphaLcPeriod"/>
              <a:defRPr sz="1800" baseline="0">
                <a:solidFill>
                  <a:schemeClr val="bg1"/>
                </a:solidFill>
              </a:defRPr>
            </a:lvl1pPr>
          </a:lstStyle>
          <a:p>
            <a:pPr lvl="0"/>
            <a:r>
              <a:rPr lang="nl-NL" smtClean="0"/>
              <a:t>Klik om de modelstijlen te bewerken</a:t>
            </a:r>
          </a:p>
        </p:txBody>
      </p:sp>
      <p:sp>
        <p:nvSpPr>
          <p:cNvPr id="5" name="shpDatum"/>
          <p:cNvSpPr>
            <a:spLocks noGrp="1" noChangeArrowheads="1"/>
          </p:cNvSpPr>
          <p:nvPr>
            <p:ph type="dt" sz="half" idx="14"/>
          </p:nvPr>
        </p:nvSpPr>
        <p:spPr/>
        <p:txBody>
          <a:bodyPr/>
          <a:lstStyle>
            <a:lvl1pPr>
              <a:defRPr/>
            </a:lvl1pPr>
          </a:lstStyle>
          <a:p>
            <a:pPr>
              <a:defRPr/>
            </a:pPr>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voorblad">
    <p:spTree>
      <p:nvGrpSpPr>
        <p:cNvPr id="1" name=""/>
        <p:cNvGrpSpPr/>
        <p:nvPr/>
      </p:nvGrpSpPr>
      <p:grpSpPr>
        <a:xfrm>
          <a:off x="0" y="0"/>
          <a:ext cx="0" cy="0"/>
          <a:chOff x="0" y="0"/>
          <a:chExt cx="0" cy="0"/>
        </a:xfrm>
      </p:grpSpPr>
      <p:sp>
        <p:nvSpPr>
          <p:cNvPr id="2" name="shpKleurvlak"/>
          <p:cNvSpPr>
            <a:spLocks noChangeArrowheads="1"/>
          </p:cNvSpPr>
          <p:nvPr/>
        </p:nvSpPr>
        <p:spPr bwMode="auto">
          <a:xfrm>
            <a:off x="6096000" y="0"/>
            <a:ext cx="6096000" cy="6858000"/>
          </a:xfrm>
          <a:prstGeom prst="rect">
            <a:avLst/>
          </a:prstGeom>
          <a:solidFill>
            <a:srgbClr val="046F96"/>
          </a:solidFill>
          <a:ln w="25400" algn="ctr">
            <a:noFill/>
            <a:miter lim="800000"/>
            <a:headEnd/>
            <a:tailEnd/>
          </a:ln>
        </p:spPr>
        <p:txBody>
          <a:bodyPr anchor="ctr"/>
          <a:lstStyle/>
          <a:p>
            <a:pPr algn="ctr" eaLnBrk="1" fontAlgn="auto" hangingPunct="1">
              <a:spcBef>
                <a:spcPts val="0"/>
              </a:spcBef>
              <a:spcAft>
                <a:spcPts val="0"/>
              </a:spcAft>
              <a:defRPr/>
            </a:pPr>
            <a:endParaRPr lang="nl-NL" sz="1800" dirty="0">
              <a:solidFill>
                <a:schemeClr val="lt1"/>
              </a:solidFill>
              <a:latin typeface="+mn-lt"/>
              <a:cs typeface="+mn-cs"/>
            </a:endParaRPr>
          </a:p>
        </p:txBody>
      </p:sp>
      <p:sp>
        <p:nvSpPr>
          <p:cNvPr id="3" name="shpDatum"/>
          <p:cNvSpPr>
            <a:spLocks noGrp="1" noChangeArrowheads="1"/>
          </p:cNvSpPr>
          <p:nvPr>
            <p:ph type="dt" sz="half" idx="10"/>
          </p:nvPr>
        </p:nvSpPr>
        <p:spPr/>
        <p:txBody>
          <a:bodyPr/>
          <a:lstStyle>
            <a:lvl1pPr>
              <a:defRPr/>
            </a:lvl1pPr>
          </a:lstStyle>
          <a:p>
            <a:pPr>
              <a:defRPr/>
            </a:pPr>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4.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shpKleurvlakOnder"/>
          <p:cNvSpPr/>
          <p:nvPr/>
        </p:nvSpPr>
        <p:spPr>
          <a:xfrm>
            <a:off x="0" y="6318250"/>
            <a:ext cx="12192000" cy="539750"/>
          </a:xfrm>
          <a:prstGeom prst="rect">
            <a:avLst/>
          </a:prstGeom>
          <a:solidFill>
            <a:srgbClr val="046F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nl-NL" sz="2600" dirty="0">
              <a:solidFill>
                <a:prstClr val="white"/>
              </a:solidFill>
            </a:endParaRPr>
          </a:p>
        </p:txBody>
      </p:sp>
      <p:sp>
        <p:nvSpPr>
          <p:cNvPr id="2051" name="shpTekst"/>
          <p:cNvSpPr>
            <a:spLocks noGrp="1" noChangeArrowheads="1"/>
          </p:cNvSpPr>
          <p:nvPr>
            <p:ph type="body" idx="1"/>
          </p:nvPr>
        </p:nvSpPr>
        <p:spPr bwMode="auto">
          <a:xfrm>
            <a:off x="469900" y="1800225"/>
            <a:ext cx="10972800" cy="4414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p:txBody>
      </p:sp>
      <p:sp>
        <p:nvSpPr>
          <p:cNvPr id="1028" name="shpDatum"/>
          <p:cNvSpPr>
            <a:spLocks noGrp="1" noChangeArrowheads="1"/>
          </p:cNvSpPr>
          <p:nvPr>
            <p:ph type="dt" sz="half" idx="2"/>
          </p:nvPr>
        </p:nvSpPr>
        <p:spPr bwMode="auto">
          <a:xfrm>
            <a:off x="5981701" y="6540501"/>
            <a:ext cx="5543551" cy="327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spc="-10" baseline="0">
                <a:solidFill>
                  <a:srgbClr val="FFFFFF"/>
                </a:solidFill>
                <a:latin typeface="Verdana" pitchFamily="34" charset="0"/>
                <a:ea typeface="Verdana" pitchFamily="34" charset="0"/>
                <a:cs typeface="Verdana" pitchFamily="34" charset="0"/>
              </a:defRPr>
            </a:lvl1pPr>
          </a:lstStyle>
          <a:p>
            <a:pPr eaLnBrk="0" fontAlgn="base" hangingPunct="0">
              <a:spcBef>
                <a:spcPct val="0"/>
              </a:spcBef>
              <a:spcAft>
                <a:spcPct val="0"/>
              </a:spcAft>
              <a:defRPr/>
            </a:pPr>
            <a:endParaRPr lang="nl-NL"/>
          </a:p>
        </p:txBody>
      </p:sp>
      <p:sp>
        <p:nvSpPr>
          <p:cNvPr id="1029" name="shpVoettekst"/>
          <p:cNvSpPr>
            <a:spLocks noGrp="1" noChangeArrowheads="1"/>
          </p:cNvSpPr>
          <p:nvPr>
            <p:ph type="ftr" sz="quarter" idx="3"/>
          </p:nvPr>
        </p:nvSpPr>
        <p:spPr bwMode="auto">
          <a:xfrm>
            <a:off x="5971118" y="6386513"/>
            <a:ext cx="5554133"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spc="-10" baseline="0">
                <a:solidFill>
                  <a:srgbClr val="FFFFFF"/>
                </a:solidFill>
                <a:latin typeface="Verdana" pitchFamily="34" charset="0"/>
                <a:ea typeface="Verdana" pitchFamily="34" charset="0"/>
                <a:cs typeface="Verdana" pitchFamily="34" charset="0"/>
              </a:defRPr>
            </a:lvl1pPr>
          </a:lstStyle>
          <a:p>
            <a:pPr eaLnBrk="0" fontAlgn="base" hangingPunct="0">
              <a:spcBef>
                <a:spcPct val="0"/>
              </a:spcBef>
              <a:spcAft>
                <a:spcPct val="0"/>
              </a:spcAft>
              <a:defRPr/>
            </a:pPr>
            <a:endParaRPr lang="nl-NL"/>
          </a:p>
        </p:txBody>
      </p:sp>
      <p:sp>
        <p:nvSpPr>
          <p:cNvPr id="1030" name="shpPagina"/>
          <p:cNvSpPr>
            <a:spLocks noGrp="1" noChangeArrowheads="1"/>
          </p:cNvSpPr>
          <p:nvPr>
            <p:ph type="sldNum" sz="quarter" idx="4"/>
          </p:nvPr>
        </p:nvSpPr>
        <p:spPr bwMode="auto">
          <a:xfrm>
            <a:off x="499533" y="6378575"/>
            <a:ext cx="950384" cy="363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spc="-10" baseline="0">
                <a:solidFill>
                  <a:srgbClr val="FFFFFF"/>
                </a:solidFill>
                <a:latin typeface="Verdana" pitchFamily="34" charset="0"/>
                <a:ea typeface="Verdana" pitchFamily="34" charset="0"/>
                <a:cs typeface="Verdana" pitchFamily="34" charset="0"/>
              </a:defRPr>
            </a:lvl1pPr>
          </a:lstStyle>
          <a:p>
            <a:pPr eaLnBrk="0" fontAlgn="base" hangingPunct="0">
              <a:spcBef>
                <a:spcPct val="0"/>
              </a:spcBef>
              <a:spcAft>
                <a:spcPct val="0"/>
              </a:spcAft>
              <a:defRPr/>
            </a:pPr>
            <a:fld id="{88E5E4CB-8FFB-4F22-88D1-937CD4F0A0D8}" type="slidenum">
              <a:rPr lang="nl-NL"/>
              <a:pPr eaLnBrk="0" fontAlgn="base" hangingPunct="0">
                <a:spcBef>
                  <a:spcPct val="0"/>
                </a:spcBef>
                <a:spcAft>
                  <a:spcPct val="0"/>
                </a:spcAft>
                <a:defRPr/>
              </a:pPr>
              <a:t>‹№›</a:t>
            </a:fld>
            <a:endParaRPr lang="nl-NL"/>
          </a:p>
        </p:txBody>
      </p:sp>
      <p:sp>
        <p:nvSpPr>
          <p:cNvPr id="1026" name="shpTitel"/>
          <p:cNvSpPr>
            <a:spLocks noGrp="1" noChangeArrowheads="1"/>
          </p:cNvSpPr>
          <p:nvPr>
            <p:ph type="title"/>
          </p:nvPr>
        </p:nvSpPr>
        <p:spPr bwMode="auto">
          <a:xfrm>
            <a:off x="469900" y="1263650"/>
            <a:ext cx="10972800" cy="57150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smtClean="0"/>
              <a:t>Klik om het opmaakprofiel te bewerken</a:t>
            </a:r>
          </a:p>
        </p:txBody>
      </p:sp>
      <p:sp>
        <p:nvSpPr>
          <p:cNvPr id="17" name="shpKleurvlakBoven"/>
          <p:cNvSpPr/>
          <p:nvPr/>
        </p:nvSpPr>
        <p:spPr>
          <a:xfrm>
            <a:off x="0" y="1"/>
            <a:ext cx="12192000" cy="1071563"/>
          </a:xfrm>
          <a:prstGeom prst="rect">
            <a:avLst/>
          </a:prstGeom>
          <a:solidFill>
            <a:srgbClr val="046F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nl-NL" sz="2600" dirty="0">
              <a:solidFill>
                <a:prstClr val="white"/>
              </a:solidFill>
            </a:endParaRPr>
          </a:p>
        </p:txBody>
      </p:sp>
      <p:pic>
        <p:nvPicPr>
          <p:cNvPr id="2057" name="shpBeeldmerk" descr="RO__vervolgpagina~LPPT.png"/>
          <p:cNvPicPr>
            <a:picLocks noChangeAspect="1"/>
          </p:cNvPicPr>
          <p:nvPr/>
        </p:nvPicPr>
        <p:blipFill>
          <a:blip r:embed="rId11" cstate="print"/>
          <a:srcRect/>
          <a:stretch>
            <a:fillRect/>
          </a:stretch>
        </p:blipFill>
        <p:spPr bwMode="auto">
          <a:xfrm>
            <a:off x="0" y="0"/>
            <a:ext cx="12192000" cy="857250"/>
          </a:xfrm>
          <a:prstGeom prst="rect">
            <a:avLst/>
          </a:prstGeom>
          <a:noFill/>
          <a:ln w="9525">
            <a:noFill/>
            <a:miter lim="800000"/>
            <a:headEnd/>
            <a:tailEnd/>
          </a:ln>
        </p:spPr>
      </p:pic>
    </p:spTree>
    <p:extLst>
      <p:ext uri="{BB962C8B-B14F-4D97-AF65-F5344CB8AC3E}">
        <p14:creationId xmlns:p14="http://schemas.microsoft.com/office/powerpoint/2010/main" val="2608551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3" r:id="rId8"/>
    <p:sldLayoutId id="2147483674" r:id="rId9"/>
  </p:sldLayoutIdLst>
  <p:hf hdr="0" ftr="0" dt="0"/>
  <p:txStyles>
    <p:titleStyle>
      <a:lvl1pPr algn="l" rtl="0" eaLnBrk="0" fontAlgn="base" hangingPunct="0">
        <a:spcBef>
          <a:spcPct val="0"/>
        </a:spcBef>
        <a:spcAft>
          <a:spcPct val="0"/>
        </a:spcAft>
        <a:defRPr sz="2600" spc="-60">
          <a:solidFill>
            <a:srgbClr val="CC003D"/>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CC003D"/>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CC003D"/>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CC003D"/>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CC003D"/>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12"/>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13"/>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14"/>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shpKleurvlak"/>
          <p:cNvSpPr>
            <a:spLocks noChangeArrowheads="1"/>
          </p:cNvSpPr>
          <p:nvPr/>
        </p:nvSpPr>
        <p:spPr bwMode="auto">
          <a:xfrm>
            <a:off x="6096000" y="0"/>
            <a:ext cx="6096000" cy="6858000"/>
          </a:xfrm>
          <a:prstGeom prst="rect">
            <a:avLst/>
          </a:prstGeom>
          <a:solidFill>
            <a:srgbClr val="046F96"/>
          </a:solidFill>
          <a:ln w="25400" algn="ctr">
            <a:noFill/>
            <a:miter lim="800000"/>
            <a:headEnd/>
            <a:tailEnd/>
          </a:ln>
        </p:spPr>
        <p:txBody>
          <a:bodyPr anchor="ctr"/>
          <a:lstStyle/>
          <a:p>
            <a:pPr algn="ctr">
              <a:defRPr/>
            </a:pPr>
            <a:endParaRPr lang="nl-NL" sz="1800" dirty="0">
              <a:solidFill>
                <a:srgbClr val="FFFFFF"/>
              </a:solidFill>
              <a:cs typeface="Arial" charset="0"/>
            </a:endParaRPr>
          </a:p>
        </p:txBody>
      </p:sp>
      <p:sp>
        <p:nvSpPr>
          <p:cNvPr id="181253" name="shpDatum"/>
          <p:cNvSpPr>
            <a:spLocks noGrp="1" noChangeArrowheads="1"/>
          </p:cNvSpPr>
          <p:nvPr>
            <p:ph type="dt" sz="half" idx="2"/>
          </p:nvPr>
        </p:nvSpPr>
        <p:spPr bwMode="auto">
          <a:xfrm>
            <a:off x="6572251" y="6380164"/>
            <a:ext cx="4953000" cy="363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defRPr>
            </a:lvl1pPr>
          </a:lstStyle>
          <a:p>
            <a:pPr eaLnBrk="0" fontAlgn="base" hangingPunct="0">
              <a:spcBef>
                <a:spcPct val="0"/>
              </a:spcBef>
              <a:spcAft>
                <a:spcPct val="0"/>
              </a:spcAft>
              <a:defRPr/>
            </a:pPr>
            <a:endParaRPr lang="nl-NL">
              <a:cs typeface="Arial" charset="0"/>
            </a:endParaRPr>
          </a:p>
        </p:txBody>
      </p:sp>
      <p:sp>
        <p:nvSpPr>
          <p:cNvPr id="1028" name="shpTitel"/>
          <p:cNvSpPr>
            <a:spLocks noGrp="1" noChangeArrowheads="1"/>
          </p:cNvSpPr>
          <p:nvPr>
            <p:ph type="title"/>
          </p:nvPr>
        </p:nvSpPr>
        <p:spPr bwMode="auto">
          <a:xfrm>
            <a:off x="6572251" y="2103438"/>
            <a:ext cx="4948767"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1029" name="shpTekst"/>
          <p:cNvSpPr>
            <a:spLocks noGrp="1" noChangeArrowheads="1"/>
          </p:cNvSpPr>
          <p:nvPr>
            <p:ph type="body" idx="1"/>
          </p:nvPr>
        </p:nvSpPr>
        <p:spPr bwMode="auto">
          <a:xfrm>
            <a:off x="6591300" y="2797175"/>
            <a:ext cx="4927600" cy="3417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p:txBody>
      </p:sp>
    </p:spTree>
    <p:extLst>
      <p:ext uri="{BB962C8B-B14F-4D97-AF65-F5344CB8AC3E}">
        <p14:creationId xmlns:p14="http://schemas.microsoft.com/office/powerpoint/2010/main" val="366057891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hf hdr="0" ftr="0" dt="0"/>
  <p:txStyles>
    <p:titleStyle>
      <a:lvl1pPr algn="l" rtl="0" eaLnBrk="0" fontAlgn="base" hangingPunct="0">
        <a:spcBef>
          <a:spcPct val="0"/>
        </a:spcBef>
        <a:spcAft>
          <a:spcPct val="0"/>
        </a:spcAft>
        <a:defRPr sz="2600">
          <a:solidFill>
            <a:srgbClr val="FFFFFF"/>
          </a:solidFill>
          <a:latin typeface="+mj-lt"/>
          <a:ea typeface="+mj-ea"/>
          <a:cs typeface="+mj-cs"/>
        </a:defRPr>
      </a:lvl1pPr>
      <a:lvl2pPr algn="l" rtl="0" eaLnBrk="0" fontAlgn="base" hangingPunct="0">
        <a:spcBef>
          <a:spcPct val="0"/>
        </a:spcBef>
        <a:spcAft>
          <a:spcPct val="0"/>
        </a:spcAft>
        <a:defRPr sz="2600">
          <a:solidFill>
            <a:srgbClr val="FFFFFF"/>
          </a:solidFill>
          <a:latin typeface="Verdana" pitchFamily="34" charset="0"/>
        </a:defRPr>
      </a:lvl2pPr>
      <a:lvl3pPr algn="l" rtl="0" eaLnBrk="0" fontAlgn="base" hangingPunct="0">
        <a:spcBef>
          <a:spcPct val="0"/>
        </a:spcBef>
        <a:spcAft>
          <a:spcPct val="0"/>
        </a:spcAft>
        <a:defRPr sz="2600">
          <a:solidFill>
            <a:srgbClr val="FFFFFF"/>
          </a:solidFill>
          <a:latin typeface="Verdana" pitchFamily="34" charset="0"/>
        </a:defRPr>
      </a:lvl3pPr>
      <a:lvl4pPr algn="l" rtl="0" eaLnBrk="0" fontAlgn="base" hangingPunct="0">
        <a:spcBef>
          <a:spcPct val="0"/>
        </a:spcBef>
        <a:spcAft>
          <a:spcPct val="0"/>
        </a:spcAft>
        <a:defRPr sz="2600">
          <a:solidFill>
            <a:srgbClr val="FFFFFF"/>
          </a:solidFill>
          <a:latin typeface="Verdana" pitchFamily="34" charset="0"/>
        </a:defRPr>
      </a:lvl4pPr>
      <a:lvl5pPr algn="l" rtl="0" eaLnBrk="0" fontAlgn="base" hangingPunct="0">
        <a:spcBef>
          <a:spcPct val="0"/>
        </a:spcBef>
        <a:spcAft>
          <a:spcPct val="0"/>
        </a:spcAft>
        <a:defRPr sz="2600">
          <a:solidFill>
            <a:srgbClr val="FFFFFF"/>
          </a:solidFill>
          <a:latin typeface="Verdana" pitchFamily="34" charset="0"/>
        </a:defRPr>
      </a:lvl5pPr>
      <a:lvl6pPr marL="457200" algn="l" rtl="0" eaLnBrk="0" fontAlgn="base" hangingPunct="0">
        <a:spcBef>
          <a:spcPct val="0"/>
        </a:spcBef>
        <a:spcAft>
          <a:spcPct val="0"/>
        </a:spcAft>
        <a:defRPr sz="2600">
          <a:solidFill>
            <a:srgbClr val="FFFFFF"/>
          </a:solidFill>
          <a:latin typeface="Verdana" pitchFamily="34" charset="0"/>
        </a:defRPr>
      </a:lvl6pPr>
      <a:lvl7pPr marL="914400" algn="l" rtl="0" eaLnBrk="0" fontAlgn="base" hangingPunct="0">
        <a:spcBef>
          <a:spcPct val="0"/>
        </a:spcBef>
        <a:spcAft>
          <a:spcPct val="0"/>
        </a:spcAft>
        <a:defRPr sz="2600">
          <a:solidFill>
            <a:srgbClr val="FFFFFF"/>
          </a:solidFill>
          <a:latin typeface="Verdana" pitchFamily="34" charset="0"/>
        </a:defRPr>
      </a:lvl7pPr>
      <a:lvl8pPr marL="1371600" algn="l" rtl="0" eaLnBrk="0" fontAlgn="base" hangingPunct="0">
        <a:spcBef>
          <a:spcPct val="0"/>
        </a:spcBef>
        <a:spcAft>
          <a:spcPct val="0"/>
        </a:spcAft>
        <a:defRPr sz="2600">
          <a:solidFill>
            <a:srgbClr val="FFFFFF"/>
          </a:solidFill>
          <a:latin typeface="Verdana" pitchFamily="34" charset="0"/>
        </a:defRPr>
      </a:lvl8pPr>
      <a:lvl9pPr marL="1828800" algn="l" rtl="0" eaLnBrk="0" fontAlgn="base" hangingPunct="0">
        <a:spcBef>
          <a:spcPct val="0"/>
        </a:spcBef>
        <a:spcAft>
          <a:spcPct val="0"/>
        </a:spcAft>
        <a:defRPr sz="2600">
          <a:solidFill>
            <a:srgbClr val="FFFFFF"/>
          </a:solidFill>
          <a:latin typeface="Verdana" pitchFamily="34" charset="0"/>
        </a:defRPr>
      </a:lvl9pPr>
    </p:titleStyle>
    <p:bodyStyle>
      <a:lvl1pPr marL="266700" indent="-266700" algn="l" rtl="0" eaLnBrk="0" fontAlgn="base" hangingPunct="0">
        <a:spcBef>
          <a:spcPct val="0"/>
        </a:spcBef>
        <a:spcAft>
          <a:spcPct val="0"/>
        </a:spcAft>
        <a:buSzPct val="80000"/>
        <a:buChar char="•"/>
        <a:defRPr>
          <a:solidFill>
            <a:srgbClr val="FFFFFF"/>
          </a:solidFill>
          <a:latin typeface="+mn-lt"/>
          <a:ea typeface="+mn-ea"/>
          <a:cs typeface="+mn-cs"/>
        </a:defRPr>
      </a:lvl1pPr>
      <a:lvl2pPr marL="884238" indent="-342900" algn="l" rtl="0" eaLnBrk="0" fontAlgn="base" hangingPunct="0">
        <a:spcBef>
          <a:spcPct val="20000"/>
        </a:spcBef>
        <a:spcAft>
          <a:spcPct val="0"/>
        </a:spcAft>
        <a:buFont typeface="Arial" charset="0"/>
        <a:buBlip>
          <a:blip r:embed="rId5"/>
        </a:buBlip>
        <a:defRPr>
          <a:solidFill>
            <a:srgbClr val="FFFFFF"/>
          </a:solidFill>
          <a:latin typeface="+mn-lt"/>
        </a:defRPr>
      </a:lvl2pPr>
      <a:lvl3pPr marL="1406525" indent="-342900" algn="l" rtl="0" eaLnBrk="0" fontAlgn="base" hangingPunct="0">
        <a:spcBef>
          <a:spcPct val="20000"/>
        </a:spcBef>
        <a:spcAft>
          <a:spcPct val="0"/>
        </a:spcAft>
        <a:buFont typeface="Arial" charset="0"/>
        <a:buBlip>
          <a:blip r:embed="rId6"/>
        </a:buBlip>
        <a:defRPr>
          <a:solidFill>
            <a:srgbClr val="FFFFFF"/>
          </a:solidFill>
          <a:latin typeface="+mn-lt"/>
        </a:defRPr>
      </a:lvl3pPr>
      <a:lvl4pPr marL="1928813" indent="-342900" algn="l" rtl="0" eaLnBrk="0" fontAlgn="base" hangingPunct="0">
        <a:spcBef>
          <a:spcPct val="20000"/>
        </a:spcBef>
        <a:spcAft>
          <a:spcPct val="0"/>
        </a:spcAft>
        <a:buFont typeface="Arial" charset="0"/>
        <a:buBlip>
          <a:blip r:embed="rId7"/>
        </a:buBlip>
        <a:defRPr>
          <a:solidFill>
            <a:srgbClr val="FFFFFF"/>
          </a:solidFill>
          <a:latin typeface="+mn-lt"/>
        </a:defRPr>
      </a:lvl4pPr>
      <a:lvl5pPr marL="2451100" indent="-342900" algn="l" rtl="0" eaLnBrk="0" fontAlgn="base" hangingPunct="0">
        <a:spcBef>
          <a:spcPct val="20000"/>
        </a:spcBef>
        <a:spcAft>
          <a:spcPct val="0"/>
        </a:spcAft>
        <a:buFont typeface="Arial" charset="0"/>
        <a:buChar char="»"/>
        <a:defRPr>
          <a:solidFill>
            <a:srgbClr val="FFFFFF"/>
          </a:solidFill>
          <a:latin typeface="+mn-lt"/>
        </a:defRPr>
      </a:lvl5pPr>
      <a:lvl6pPr marL="2908300" indent="-342900" algn="l" rtl="0" eaLnBrk="0" fontAlgn="base" hangingPunct="0">
        <a:spcBef>
          <a:spcPct val="20000"/>
        </a:spcBef>
        <a:spcAft>
          <a:spcPct val="0"/>
        </a:spcAft>
        <a:buFont typeface="Arial" charset="0"/>
        <a:buChar char="»"/>
        <a:defRPr>
          <a:solidFill>
            <a:srgbClr val="FFFFFF"/>
          </a:solidFill>
          <a:latin typeface="+mn-lt"/>
        </a:defRPr>
      </a:lvl6pPr>
      <a:lvl7pPr marL="3365500" indent="-342900" algn="l" rtl="0" eaLnBrk="0" fontAlgn="base" hangingPunct="0">
        <a:spcBef>
          <a:spcPct val="20000"/>
        </a:spcBef>
        <a:spcAft>
          <a:spcPct val="0"/>
        </a:spcAft>
        <a:buFont typeface="Arial" charset="0"/>
        <a:buChar char="»"/>
        <a:defRPr>
          <a:solidFill>
            <a:srgbClr val="FFFFFF"/>
          </a:solidFill>
          <a:latin typeface="+mn-lt"/>
        </a:defRPr>
      </a:lvl7pPr>
      <a:lvl8pPr marL="3822700" indent="-342900" algn="l" rtl="0" eaLnBrk="0" fontAlgn="base" hangingPunct="0">
        <a:spcBef>
          <a:spcPct val="20000"/>
        </a:spcBef>
        <a:spcAft>
          <a:spcPct val="0"/>
        </a:spcAft>
        <a:buFont typeface="Arial" charset="0"/>
        <a:buChar char="»"/>
        <a:defRPr>
          <a:solidFill>
            <a:srgbClr val="FFFFFF"/>
          </a:solidFill>
          <a:latin typeface="+mn-lt"/>
        </a:defRPr>
      </a:lvl8pPr>
      <a:lvl9pPr marL="4279900" indent="-342900" algn="l" rtl="0" eaLnBrk="0" fontAlgn="base" hangingPunct="0">
        <a:spcBef>
          <a:spcPct val="20000"/>
        </a:spcBef>
        <a:spcAft>
          <a:spcPct val="0"/>
        </a:spcAft>
        <a:buFont typeface="Arial" charset="0"/>
        <a:buChar char="»"/>
        <a:defRPr>
          <a:solidFill>
            <a:srgbClr val="FFFFFF"/>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smtClean="0"/>
              <a:t>Click to edit Master title style</a:t>
            </a:r>
            <a:endParaRPr lang="en-IE" altLang="nl-NL"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smtClean="0"/>
              <a:t>Click to edit Master text styles</a:t>
            </a:r>
          </a:p>
          <a:p>
            <a:pPr lvl="1"/>
            <a:r>
              <a:rPr lang="en-US" altLang="nl-NL" smtClean="0"/>
              <a:t>Second level</a:t>
            </a:r>
          </a:p>
          <a:p>
            <a:pPr lvl="2"/>
            <a:r>
              <a:rPr lang="en-US" altLang="nl-NL" smtClean="0"/>
              <a:t>Third level</a:t>
            </a:r>
          </a:p>
          <a:p>
            <a:pPr lvl="3"/>
            <a:r>
              <a:rPr lang="en-US" altLang="nl-NL" smtClean="0"/>
              <a:t>Fourth level</a:t>
            </a:r>
          </a:p>
          <a:p>
            <a:pPr lvl="4"/>
            <a:r>
              <a:rPr lang="en-US" altLang="nl-NL" smtClean="0"/>
              <a:t>Fifth level</a:t>
            </a:r>
            <a:endParaRPr lang="en-IE" altLang="nl-NL"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061D37B-48F4-4867-8B41-0C0AFE98E509}" type="datetimeFigureOut">
              <a:rPr lang="en-IE">
                <a:solidFill>
                  <a:prstClr val="white">
                    <a:tint val="75000"/>
                  </a:prstClr>
                </a:solidFill>
              </a:rPr>
              <a:pPr>
                <a:defRPr/>
              </a:pPr>
              <a:t>25/07/2019</a:t>
            </a:fld>
            <a:endParaRPr lang="en-IE">
              <a:solidFill>
                <a:prstClr val="white">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IE">
              <a:solidFill>
                <a:prstClr val="white">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latin typeface="Calibri" panose="020F0502020204030204" pitchFamily="34" charset="0"/>
              </a:defRPr>
            </a:lvl1pPr>
          </a:lstStyle>
          <a:p>
            <a:pPr fontAlgn="base">
              <a:spcBef>
                <a:spcPct val="0"/>
              </a:spcBef>
              <a:spcAft>
                <a:spcPct val="0"/>
              </a:spcAft>
              <a:defRPr/>
            </a:pPr>
            <a:fld id="{50E8EEA8-ADEC-453E-AAE1-F709621A3782}" type="slidenum">
              <a:rPr lang="en-IE" altLang="nl-NL">
                <a:cs typeface="Arial" panose="020B0604020202020204" pitchFamily="34" charset="0"/>
              </a:rPr>
              <a:pPr fontAlgn="base">
                <a:spcBef>
                  <a:spcPct val="0"/>
                </a:spcBef>
                <a:spcAft>
                  <a:spcPct val="0"/>
                </a:spcAft>
                <a:defRPr/>
              </a:pPr>
              <a:t>‹№›</a:t>
            </a:fld>
            <a:endParaRPr lang="en-IE" altLang="nl-NL">
              <a:cs typeface="Arial" panose="020B0604020202020204" pitchFamily="34" charset="0"/>
            </a:endParaRPr>
          </a:p>
        </p:txBody>
      </p:sp>
    </p:spTree>
    <p:extLst>
      <p:ext uri="{BB962C8B-B14F-4D97-AF65-F5344CB8AC3E}">
        <p14:creationId xmlns:p14="http://schemas.microsoft.com/office/powerpoint/2010/main" val="2355346172"/>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hyperlink" Target="mailto:h.f.j.m.lankveld@minfin.nl" TargetMode="External"/><Relationship Id="rId2" Type="http://schemas.openxmlformats.org/officeDocument/2006/relationships/hyperlink" Target="mailto:M.kesteren@minfin.nl" TargetMode="External"/><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foto1.jpg"/>
          <p:cNvPicPr>
            <a:picLocks/>
          </p:cNvPicPr>
          <p:nvPr/>
        </p:nvPicPr>
        <p:blipFill>
          <a:blip r:embed="rId2" cstate="print"/>
          <a:stretch>
            <a:fillRect/>
          </a:stretch>
        </p:blipFill>
        <p:spPr>
          <a:xfrm>
            <a:off x="1524000" y="0"/>
            <a:ext cx="4584700" cy="6858000"/>
          </a:xfrm>
          <a:prstGeom prst="rect">
            <a:avLst/>
          </a:prstGeom>
        </p:spPr>
      </p:pic>
      <p:sp>
        <p:nvSpPr>
          <p:cNvPr id="5122" name="shpDatum"/>
          <p:cNvSpPr>
            <a:spLocks noChangeArrowheads="1"/>
          </p:cNvSpPr>
          <p:nvPr/>
        </p:nvSpPr>
        <p:spPr bwMode="auto">
          <a:xfrm>
            <a:off x="6453188" y="6380164"/>
            <a:ext cx="3714750" cy="363537"/>
          </a:xfrm>
          <a:prstGeom prst="rect">
            <a:avLst/>
          </a:prstGeom>
          <a:noFill/>
          <a:ln w="9525">
            <a:noFill/>
            <a:miter lim="800000"/>
            <a:headEnd/>
            <a:tailEnd/>
          </a:ln>
        </p:spPr>
        <p:txBody>
          <a:bodyPr/>
          <a:lstStyle/>
          <a:p>
            <a:pPr eaLnBrk="0" fontAlgn="base" hangingPunct="0">
              <a:spcBef>
                <a:spcPct val="0"/>
              </a:spcBef>
              <a:spcAft>
                <a:spcPct val="0"/>
              </a:spcAft>
            </a:pPr>
            <a:endParaRPr lang="en-US" sz="1000" dirty="0">
              <a:solidFill>
                <a:srgbClr val="FFFFFF"/>
              </a:solidFill>
              <a:cs typeface="Arial" charset="0"/>
            </a:endParaRPr>
          </a:p>
        </p:txBody>
      </p:sp>
      <p:sp>
        <p:nvSpPr>
          <p:cNvPr id="5123" name="Titel"/>
          <p:cNvSpPr>
            <a:spLocks noChangeArrowheads="1"/>
          </p:cNvSpPr>
          <p:nvPr/>
        </p:nvSpPr>
        <p:spPr bwMode="auto">
          <a:xfrm>
            <a:off x="6475222" y="3100312"/>
            <a:ext cx="3959225" cy="1372536"/>
          </a:xfrm>
          <a:prstGeom prst="rect">
            <a:avLst/>
          </a:prstGeom>
          <a:noFill/>
          <a:ln w="9525">
            <a:noFill/>
            <a:miter lim="800000"/>
            <a:headEnd/>
            <a:tailEnd/>
          </a:ln>
        </p:spPr>
        <p:txBody>
          <a:bodyPr/>
          <a:lstStyle/>
          <a:p>
            <a:pPr eaLnBrk="0" fontAlgn="base" hangingPunct="0">
              <a:spcBef>
                <a:spcPct val="0"/>
              </a:spcBef>
              <a:spcAft>
                <a:spcPct val="0"/>
              </a:spcAft>
            </a:pPr>
            <a:r>
              <a:rPr lang="uk-UA" sz="2600" noProof="1" smtClean="0">
                <a:solidFill>
                  <a:srgbClr val="FFFFFF"/>
                </a:solidFill>
                <a:cs typeface="Arial" charset="0"/>
              </a:rPr>
              <a:t>Управління проектом</a:t>
            </a:r>
            <a:endParaRPr lang="nl-NL" sz="2600" noProof="1" smtClean="0">
              <a:solidFill>
                <a:srgbClr val="FFFFFF"/>
              </a:solidFill>
              <a:cs typeface="Arial" charset="0"/>
            </a:endParaRPr>
          </a:p>
          <a:p>
            <a:pPr eaLnBrk="0" fontAlgn="base" hangingPunct="0">
              <a:spcBef>
                <a:spcPct val="0"/>
              </a:spcBef>
              <a:spcAft>
                <a:spcPct val="0"/>
              </a:spcAft>
            </a:pPr>
            <a:endParaRPr lang="en-US" sz="2600" noProof="1">
              <a:solidFill>
                <a:srgbClr val="FFFFFF"/>
              </a:solidFill>
              <a:cs typeface="Arial" charset="0"/>
            </a:endParaRPr>
          </a:p>
          <a:p>
            <a:pPr eaLnBrk="0" fontAlgn="base" hangingPunct="0">
              <a:spcBef>
                <a:spcPct val="0"/>
              </a:spcBef>
              <a:spcAft>
                <a:spcPct val="0"/>
              </a:spcAft>
            </a:pPr>
            <a:r>
              <a:rPr lang="uk-UA" sz="2600" i="1" noProof="1" smtClean="0">
                <a:solidFill>
                  <a:srgbClr val="FFFFFF"/>
                </a:solidFill>
                <a:cs typeface="Arial" charset="0"/>
              </a:rPr>
              <a:t>Управлінські уміння</a:t>
            </a:r>
            <a:endParaRPr lang="nl-NL" sz="2600" i="1" noProof="1">
              <a:solidFill>
                <a:srgbClr val="FFFFFF"/>
              </a:solidFill>
              <a:cs typeface="Arial" charset="0"/>
            </a:endParaRPr>
          </a:p>
          <a:p>
            <a:pPr eaLnBrk="0" fontAlgn="base" hangingPunct="0">
              <a:spcBef>
                <a:spcPct val="0"/>
              </a:spcBef>
              <a:spcAft>
                <a:spcPct val="0"/>
              </a:spcAft>
            </a:pPr>
            <a:endParaRPr lang="en-US" sz="2600" noProof="1">
              <a:solidFill>
                <a:srgbClr val="FFFFFF"/>
              </a:solidFill>
              <a:cs typeface="Arial" charset="0"/>
            </a:endParaRPr>
          </a:p>
          <a:p>
            <a:pPr eaLnBrk="0" fontAlgn="base" hangingPunct="0">
              <a:spcBef>
                <a:spcPct val="0"/>
              </a:spcBef>
              <a:spcAft>
                <a:spcPct val="0"/>
              </a:spcAft>
            </a:pPr>
            <a:endParaRPr lang="nl-NL" sz="2600" i="1" noProof="1">
              <a:solidFill>
                <a:srgbClr val="FFFFFF"/>
              </a:solidFill>
              <a:cs typeface="Arial" charset="0"/>
            </a:endParaRPr>
          </a:p>
          <a:p>
            <a:pPr eaLnBrk="0" fontAlgn="base" hangingPunct="0">
              <a:spcBef>
                <a:spcPct val="0"/>
              </a:spcBef>
              <a:spcAft>
                <a:spcPct val="0"/>
              </a:spcAft>
            </a:pPr>
            <a:endParaRPr lang="nl-NL" sz="2600" noProof="1">
              <a:solidFill>
                <a:srgbClr val="FFFFFF"/>
              </a:solidFill>
              <a:cs typeface="Arial" charset="0"/>
            </a:endParaRPr>
          </a:p>
          <a:p>
            <a:pPr eaLnBrk="0" fontAlgn="base" hangingPunct="0">
              <a:spcBef>
                <a:spcPct val="0"/>
              </a:spcBef>
              <a:spcAft>
                <a:spcPct val="0"/>
              </a:spcAft>
            </a:pPr>
            <a:r>
              <a:rPr lang="uk-UA" sz="1200" noProof="1" smtClean="0">
                <a:solidFill>
                  <a:srgbClr val="FFFFFF"/>
                </a:solidFill>
                <a:cs typeface="Arial" charset="0"/>
              </a:rPr>
              <a:t>Манфред ван Кестерен</a:t>
            </a:r>
            <a:endParaRPr lang="nl-NL" sz="1200" noProof="1">
              <a:solidFill>
                <a:srgbClr val="FFFFFF"/>
              </a:solidFill>
              <a:cs typeface="Arial" charset="0"/>
            </a:endParaRPr>
          </a:p>
          <a:p>
            <a:pPr eaLnBrk="0" fontAlgn="base" hangingPunct="0">
              <a:spcBef>
                <a:spcPct val="0"/>
              </a:spcBef>
              <a:spcAft>
                <a:spcPct val="0"/>
              </a:spcAft>
            </a:pPr>
            <a:r>
              <a:rPr lang="uk-UA" sz="1200" noProof="1" smtClean="0">
                <a:solidFill>
                  <a:srgbClr val="FFFFFF"/>
                </a:solidFill>
                <a:cs typeface="Arial" charset="0"/>
              </a:rPr>
              <a:t>Гаррі ван Ланквельд</a:t>
            </a:r>
            <a:endParaRPr lang="nl-NL" sz="1200" noProof="1">
              <a:solidFill>
                <a:srgbClr val="FFFFFF"/>
              </a:solidFill>
              <a:cs typeface="Arial" charset="0"/>
            </a:endParaRPr>
          </a:p>
          <a:p>
            <a:pPr eaLnBrk="0" fontAlgn="base" hangingPunct="0">
              <a:spcBef>
                <a:spcPct val="0"/>
              </a:spcBef>
              <a:spcAft>
                <a:spcPct val="0"/>
              </a:spcAft>
            </a:pPr>
            <a:endParaRPr lang="nl-NL" sz="1200" noProof="1">
              <a:solidFill>
                <a:srgbClr val="FFFFFF"/>
              </a:solidFill>
              <a:cs typeface="Arial" charset="0"/>
            </a:endParaRPr>
          </a:p>
        </p:txBody>
      </p:sp>
      <p:sp>
        <p:nvSpPr>
          <p:cNvPr id="5124" name="Subtitel"/>
          <p:cNvSpPr>
            <a:spLocks noChangeArrowheads="1"/>
          </p:cNvSpPr>
          <p:nvPr/>
        </p:nvSpPr>
        <p:spPr bwMode="auto">
          <a:xfrm>
            <a:off x="6453189" y="3708401"/>
            <a:ext cx="3959225" cy="608013"/>
          </a:xfrm>
          <a:prstGeom prst="rect">
            <a:avLst/>
          </a:prstGeom>
          <a:noFill/>
          <a:ln w="9525">
            <a:noFill/>
            <a:miter lim="800000"/>
            <a:headEnd/>
            <a:tailEnd/>
          </a:ln>
        </p:spPr>
        <p:txBody>
          <a:bodyPr/>
          <a:lstStyle/>
          <a:p>
            <a:pPr eaLnBrk="0" fontAlgn="base" hangingPunct="0">
              <a:spcBef>
                <a:spcPct val="20000"/>
              </a:spcBef>
              <a:spcAft>
                <a:spcPct val="0"/>
              </a:spcAft>
              <a:buFont typeface="Arial" charset="0"/>
              <a:buNone/>
            </a:pPr>
            <a:endParaRPr lang="en-US" noProof="1">
              <a:solidFill>
                <a:srgbClr val="FFFFFF"/>
              </a:solidFill>
              <a:cs typeface="Arial" charset="0"/>
            </a:endParaRPr>
          </a:p>
        </p:txBody>
      </p:sp>
      <p:pic>
        <p:nvPicPr>
          <p:cNvPr id="5127" name="Picture 11" descr="RO_F_Logo_Powerpoint_diap_en 1 "/>
          <p:cNvPicPr>
            <a:picLocks noChangeAspect="1" noChangeArrowheads="1"/>
          </p:cNvPicPr>
          <p:nvPr/>
        </p:nvPicPr>
        <p:blipFill>
          <a:blip r:embed="rId3" cstate="print"/>
          <a:srcRect/>
          <a:stretch>
            <a:fillRect/>
          </a:stretch>
        </p:blipFill>
        <p:spPr bwMode="auto">
          <a:xfrm>
            <a:off x="1524000" y="0"/>
            <a:ext cx="9144000" cy="2001838"/>
          </a:xfrm>
          <a:prstGeom prst="rect">
            <a:avLst/>
          </a:prstGeom>
          <a:noFill/>
          <a:ln w="9525">
            <a:noFill/>
            <a:miter lim="800000"/>
            <a:headEnd/>
            <a:tailEnd/>
          </a:ln>
        </p:spPr>
      </p:pic>
    </p:spTree>
    <p:extLst>
      <p:ext uri="{BB962C8B-B14F-4D97-AF65-F5344CB8AC3E}">
        <p14:creationId xmlns:p14="http://schemas.microsoft.com/office/powerpoint/2010/main" val="269544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eaLnBrk="1" hangingPunct="1">
              <a:lnSpc>
                <a:spcPct val="80000"/>
              </a:lnSpc>
              <a:buFont typeface="Arial" pitchFamily="34" charset="0"/>
              <a:buChar char="•"/>
            </a:pPr>
            <a:endParaRPr lang="uk-UA" altLang="nl-NL" sz="2000" dirty="0" smtClean="0">
              <a:ea typeface="ＭＳ Ｐゴシック" panose="020B0600070205080204" pitchFamily="34" charset="-128"/>
            </a:endParaRPr>
          </a:p>
          <a:p>
            <a:pPr eaLnBrk="1" hangingPunct="1">
              <a:lnSpc>
                <a:spcPct val="80000"/>
              </a:lnSpc>
              <a:buFont typeface="Arial" pitchFamily="34" charset="0"/>
              <a:buChar char="•"/>
            </a:pPr>
            <a:r>
              <a:rPr lang="uk-UA" altLang="nl-NL" sz="2000" dirty="0" smtClean="0">
                <a:ea typeface="ＭＳ Ｐゴシック" panose="020B0600070205080204" pitchFamily="34" charset="-128"/>
              </a:rPr>
              <a:t>Комунікаційні уміння</a:t>
            </a:r>
          </a:p>
          <a:p>
            <a:pPr eaLnBrk="1" hangingPunct="1">
              <a:lnSpc>
                <a:spcPct val="80000"/>
              </a:lnSpc>
              <a:buFont typeface="Arial" pitchFamily="34" charset="0"/>
              <a:buChar char="•"/>
            </a:pPr>
            <a:endParaRPr lang="uk-UA" altLang="nl-NL" sz="2000" dirty="0" smtClean="0">
              <a:ea typeface="ＭＳ Ｐゴシック" panose="020B0600070205080204" pitchFamily="34" charset="-128"/>
            </a:endParaRPr>
          </a:p>
          <a:p>
            <a:pPr eaLnBrk="1" hangingPunct="1">
              <a:lnSpc>
                <a:spcPct val="80000"/>
              </a:lnSpc>
              <a:buFont typeface="Arial" pitchFamily="34" charset="0"/>
              <a:buChar char="•"/>
            </a:pPr>
            <a:r>
              <a:rPr lang="uk-UA" altLang="nl-NL" sz="2000" dirty="0" smtClean="0">
                <a:ea typeface="ＭＳ Ｐゴシック" panose="020B0600070205080204" pitchFamily="34" charset="-128"/>
              </a:rPr>
              <a:t>Побудова команди</a:t>
            </a:r>
          </a:p>
          <a:p>
            <a:pPr eaLnBrk="1" hangingPunct="1">
              <a:lnSpc>
                <a:spcPct val="80000"/>
              </a:lnSpc>
              <a:buFont typeface="Arial" pitchFamily="34" charset="0"/>
              <a:buChar char="•"/>
            </a:pPr>
            <a:endParaRPr lang="uk-UA" altLang="nl-NL" sz="2000" dirty="0" smtClean="0">
              <a:ea typeface="ＭＳ Ｐゴシック" panose="020B0600070205080204" pitchFamily="34" charset="-128"/>
            </a:endParaRPr>
          </a:p>
          <a:p>
            <a:pPr eaLnBrk="1" hangingPunct="1">
              <a:lnSpc>
                <a:spcPct val="80000"/>
              </a:lnSpc>
              <a:buFont typeface="Arial" pitchFamily="34" charset="0"/>
              <a:buChar char="•"/>
            </a:pPr>
            <a:r>
              <a:rPr lang="uk-UA" altLang="nl-NL" sz="2000" dirty="0" smtClean="0">
                <a:ea typeface="ＭＳ Ｐゴシック" panose="020B0600070205080204" pitchFamily="34" charset="-128"/>
              </a:rPr>
              <a:t>Гнучкість</a:t>
            </a:r>
          </a:p>
          <a:p>
            <a:pPr eaLnBrk="1" hangingPunct="1">
              <a:lnSpc>
                <a:spcPct val="80000"/>
              </a:lnSpc>
              <a:buFont typeface="Arial" pitchFamily="34" charset="0"/>
              <a:buChar char="•"/>
            </a:pPr>
            <a:endParaRPr lang="uk-UA" altLang="nl-NL" sz="2000" dirty="0" smtClean="0">
              <a:ea typeface="ＭＳ Ｐゴシック" panose="020B0600070205080204" pitchFamily="34" charset="-128"/>
            </a:endParaRPr>
          </a:p>
          <a:p>
            <a:pPr eaLnBrk="1" hangingPunct="1">
              <a:lnSpc>
                <a:spcPct val="80000"/>
              </a:lnSpc>
              <a:buFont typeface="Arial" pitchFamily="34" charset="0"/>
              <a:buChar char="•"/>
            </a:pPr>
            <a:r>
              <a:rPr lang="uk-UA" altLang="nl-NL" sz="2000" dirty="0" smtClean="0">
                <a:ea typeface="ＭＳ Ｐゴシック" panose="020B0600070205080204" pitchFamily="34" charset="-128"/>
              </a:rPr>
              <a:t>Творчість </a:t>
            </a:r>
          </a:p>
          <a:p>
            <a:pPr eaLnBrk="1" hangingPunct="1">
              <a:lnSpc>
                <a:spcPct val="80000"/>
              </a:lnSpc>
              <a:buFont typeface="Arial" pitchFamily="34" charset="0"/>
              <a:buChar char="•"/>
            </a:pPr>
            <a:endParaRPr lang="uk-UA" altLang="nl-NL" sz="2000" dirty="0" smtClean="0">
              <a:ea typeface="ＭＳ Ｐゴシック" panose="020B0600070205080204" pitchFamily="34" charset="-128"/>
            </a:endParaRPr>
          </a:p>
          <a:p>
            <a:pPr eaLnBrk="1" hangingPunct="1">
              <a:lnSpc>
                <a:spcPct val="80000"/>
              </a:lnSpc>
              <a:buFont typeface="Arial" pitchFamily="34" charset="0"/>
              <a:buChar char="•"/>
            </a:pPr>
            <a:r>
              <a:rPr lang="uk-UA" altLang="nl-NL" sz="2000" dirty="0" smtClean="0">
                <a:ea typeface="ＭＳ Ｐゴシック" panose="020B0600070205080204" pitchFamily="34" charset="-128"/>
              </a:rPr>
              <a:t>Лідерство</a:t>
            </a:r>
            <a:endParaRPr lang="nl-NL" sz="2000" dirty="0"/>
          </a:p>
        </p:txBody>
      </p:sp>
      <p:sp>
        <p:nvSpPr>
          <p:cNvPr id="3" name="Titel 2"/>
          <p:cNvSpPr>
            <a:spLocks noGrp="1"/>
          </p:cNvSpPr>
          <p:nvPr>
            <p:ph type="title"/>
          </p:nvPr>
        </p:nvSpPr>
        <p:spPr/>
        <p:txBody>
          <a:bodyPr/>
          <a:lstStyle/>
          <a:p>
            <a:r>
              <a:rPr lang="uk-UA" altLang="nl-NL" sz="2400" b="1" dirty="0" smtClean="0">
                <a:ea typeface="ＭＳ Ｐゴシック" panose="020B0600070205080204" pitchFamily="34" charset="-128"/>
              </a:rPr>
              <a:t>Які м'які уміння повинен мати керівник проекту? </a:t>
            </a:r>
            <a:endParaRPr lang="nl-NL" b="1" dirty="0"/>
          </a:p>
        </p:txBody>
      </p:sp>
      <p:sp>
        <p:nvSpPr>
          <p:cNvPr id="4" name="Tijdelijke aanduiding voor dianummer 3"/>
          <p:cNvSpPr>
            <a:spLocks noGrp="1"/>
          </p:cNvSpPr>
          <p:nvPr>
            <p:ph type="sldNum" sz="quarter" idx="11"/>
          </p:nvPr>
        </p:nvSpPr>
        <p:spPr/>
        <p:txBody>
          <a:bodyPr/>
          <a:lstStyle/>
          <a:p>
            <a:pPr>
              <a:defRPr/>
            </a:pPr>
            <a:fld id="{1F8276A5-8D43-491D-83BE-00FCABAA1517}"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69900" y="2327563"/>
            <a:ext cx="10972800" cy="3887499"/>
          </a:xfrm>
        </p:spPr>
        <p:txBody>
          <a:bodyPr/>
          <a:lstStyle/>
          <a:p>
            <a:pPr eaLnBrk="1" hangingPunct="1">
              <a:lnSpc>
                <a:spcPct val="80000"/>
              </a:lnSpc>
              <a:buFontTx/>
              <a:buChar char="-"/>
            </a:pPr>
            <a:r>
              <a:rPr lang="uk-UA" altLang="nl-NL" sz="2000" dirty="0" smtClean="0">
                <a:ea typeface="ＭＳ Ｐゴシック" panose="020B0600070205080204" pitchFamily="34" charset="-128"/>
              </a:rPr>
              <a:t>Переконайтеся в тому, що усі знають, що робити, чітко повідомте очікування. </a:t>
            </a:r>
          </a:p>
          <a:p>
            <a:pPr eaLnBrk="1" hangingPunct="1">
              <a:lnSpc>
                <a:spcPct val="80000"/>
              </a:lnSpc>
              <a:buFontTx/>
              <a:buChar char="-"/>
            </a:pPr>
            <a:r>
              <a:rPr lang="uk-UA" altLang="nl-NL" sz="2000" dirty="0" smtClean="0">
                <a:ea typeface="ＭＳ Ｐゴシック" panose="020B0600070205080204" pitchFamily="34" charset="-128"/>
              </a:rPr>
              <a:t>Організовуйте часті зустрічі з усією командою для обговорення прогресу, успіхів та проблем. </a:t>
            </a:r>
          </a:p>
          <a:p>
            <a:pPr eaLnBrk="1" hangingPunct="1">
              <a:lnSpc>
                <a:spcPct val="80000"/>
              </a:lnSpc>
              <a:buFontTx/>
              <a:buChar char="-"/>
            </a:pPr>
            <a:r>
              <a:rPr lang="uk-UA" altLang="nl-NL" sz="2000" dirty="0" smtClean="0">
                <a:ea typeface="ＭＳ Ｐゴシック" panose="020B0600070205080204" pitchFamily="34" charset="-128"/>
              </a:rPr>
              <a:t>Будьте критичними щодо результатів (якість, час і гроші) – якщо гарні результати – демонструйте, що ви їх цінуєте</a:t>
            </a:r>
          </a:p>
          <a:p>
            <a:pPr eaLnBrk="1" hangingPunct="1">
              <a:lnSpc>
                <a:spcPct val="80000"/>
              </a:lnSpc>
              <a:buFontTx/>
              <a:buChar char="-"/>
            </a:pPr>
            <a:r>
              <a:rPr lang="uk-UA" altLang="nl-NL" sz="2000" dirty="0" smtClean="0">
                <a:ea typeface="ＭＳ Ｐゴシック" panose="020B0600070205080204" pitchFamily="34" charset="-128"/>
              </a:rPr>
              <a:t>Якщо негативні результати: демонструйте своє розчарування, обговоріть рішення (технічні, організаційні). Хто що може зробити для зміни.  </a:t>
            </a:r>
            <a:endParaRPr lang="nl-NL" sz="2000" dirty="0"/>
          </a:p>
        </p:txBody>
      </p:sp>
      <p:sp>
        <p:nvSpPr>
          <p:cNvPr id="3" name="Titel 2"/>
          <p:cNvSpPr>
            <a:spLocks noGrp="1"/>
          </p:cNvSpPr>
          <p:nvPr>
            <p:ph type="title"/>
          </p:nvPr>
        </p:nvSpPr>
        <p:spPr/>
        <p:txBody>
          <a:bodyPr/>
          <a:lstStyle/>
          <a:p>
            <a:r>
              <a:rPr lang="uk-UA" altLang="nl-NL" sz="2400" b="1" dirty="0">
                <a:ea typeface="ＭＳ Ｐゴシック" panose="020B0600070205080204" pitchFamily="34" charset="-128"/>
              </a:rPr>
              <a:t>Які м'які уміння повинен мати керівник проекту</a:t>
            </a:r>
            <a:r>
              <a:rPr lang="en-US" altLang="nl-NL" sz="2400" b="1" dirty="0" smtClean="0">
                <a:ea typeface="ＭＳ Ｐゴシック" panose="020B0600070205080204" pitchFamily="34" charset="-128"/>
              </a:rPr>
              <a:t>? (</a:t>
            </a:r>
            <a:r>
              <a:rPr lang="uk-UA" altLang="nl-NL" sz="2400" b="1" dirty="0" smtClean="0">
                <a:ea typeface="ＭＳ Ｐゴシック" panose="020B0600070205080204" pitchFamily="34" charset="-128"/>
              </a:rPr>
              <a:t>приклади</a:t>
            </a:r>
            <a:r>
              <a:rPr lang="en-US" altLang="nl-NL" sz="2400" b="1" dirty="0" smtClean="0">
                <a:ea typeface="ＭＳ Ｐゴシック" panose="020B0600070205080204" pitchFamily="34" charset="-128"/>
              </a:rPr>
              <a:t>)</a:t>
            </a:r>
            <a:endParaRPr lang="nl-NL" b="1" dirty="0"/>
          </a:p>
        </p:txBody>
      </p:sp>
      <p:sp>
        <p:nvSpPr>
          <p:cNvPr id="4" name="Tijdelijke aanduiding voor dianummer 3"/>
          <p:cNvSpPr>
            <a:spLocks noGrp="1"/>
          </p:cNvSpPr>
          <p:nvPr>
            <p:ph type="sldNum" sz="quarter" idx="11"/>
          </p:nvPr>
        </p:nvSpPr>
        <p:spPr/>
        <p:txBody>
          <a:bodyPr/>
          <a:lstStyle/>
          <a:p>
            <a:pPr>
              <a:defRPr/>
            </a:pPr>
            <a:fld id="{1F8276A5-8D43-491D-83BE-00FCABAA1517}"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69900" y="2036617"/>
            <a:ext cx="10972800" cy="4178445"/>
          </a:xfrm>
        </p:spPr>
        <p:txBody>
          <a:bodyPr/>
          <a:lstStyle/>
          <a:p>
            <a:pPr eaLnBrk="1" hangingPunct="1">
              <a:lnSpc>
                <a:spcPct val="80000"/>
              </a:lnSpc>
              <a:buFontTx/>
              <a:buChar char="-"/>
            </a:pPr>
            <a:r>
              <a:rPr lang="uk-UA" altLang="nl-NL" sz="2000" dirty="0" smtClean="0">
                <a:ea typeface="ＭＳ Ｐゴシック" panose="020B0600070205080204" pitchFamily="34" charset="-128"/>
              </a:rPr>
              <a:t>Організовуйте (спонтанні) неформальні зустрічі (обід, вечеря або напої)</a:t>
            </a:r>
          </a:p>
          <a:p>
            <a:pPr eaLnBrk="1" hangingPunct="1">
              <a:lnSpc>
                <a:spcPct val="80000"/>
              </a:lnSpc>
              <a:buFontTx/>
              <a:buChar char="-"/>
            </a:pPr>
            <a:r>
              <a:rPr lang="uk-UA" altLang="nl-NL" sz="2000" dirty="0" smtClean="0">
                <a:ea typeface="ＭＳ Ｐゴシック" panose="020B0600070205080204" pitchFamily="34" charset="-128"/>
              </a:rPr>
              <a:t>Коли деякі люди недостатньо вмотивовані або підготовлені для належної діяльності, замініть їх, якщо можливо. Якщо неможливо, то повідомте раду про можливі наслідки. </a:t>
            </a:r>
          </a:p>
          <a:p>
            <a:pPr eaLnBrk="1" hangingPunct="1">
              <a:lnSpc>
                <a:spcPct val="80000"/>
              </a:lnSpc>
              <a:buFontTx/>
              <a:buChar char="-"/>
            </a:pPr>
            <a:r>
              <a:rPr lang="uk-UA" altLang="nl-NL" sz="2000" dirty="0" smtClean="0">
                <a:ea typeface="ＭＳ Ｐゴシック" panose="020B0600070205080204" pitchFamily="34" charset="-128"/>
              </a:rPr>
              <a:t>Подбайте про те, щоб обсяг проекту був чітким. </a:t>
            </a:r>
          </a:p>
          <a:p>
            <a:pPr eaLnBrk="1" hangingPunct="1">
              <a:lnSpc>
                <a:spcPct val="80000"/>
              </a:lnSpc>
              <a:buFontTx/>
              <a:buChar char="-"/>
            </a:pPr>
            <a:r>
              <a:rPr lang="uk-UA" altLang="nl-NL" sz="2000" dirty="0" smtClean="0">
                <a:ea typeface="ＭＳ Ｐゴシック" panose="020B0600070205080204" pitchFamily="34" charset="-128"/>
              </a:rPr>
              <a:t>Своєчасно інформуйте раду (не дивуйте їх аспектами поза сферою проекту). </a:t>
            </a:r>
          </a:p>
          <a:p>
            <a:endParaRPr lang="nl-NL" dirty="0"/>
          </a:p>
        </p:txBody>
      </p:sp>
      <p:sp>
        <p:nvSpPr>
          <p:cNvPr id="3" name="Titel 2"/>
          <p:cNvSpPr>
            <a:spLocks noGrp="1"/>
          </p:cNvSpPr>
          <p:nvPr>
            <p:ph type="title"/>
          </p:nvPr>
        </p:nvSpPr>
        <p:spPr/>
        <p:txBody>
          <a:bodyPr/>
          <a:lstStyle/>
          <a:p>
            <a:r>
              <a:rPr lang="uk-UA" altLang="nl-NL" sz="2400" b="1" dirty="0">
                <a:ea typeface="ＭＳ Ｐゴシック" panose="020B0600070205080204" pitchFamily="34" charset="-128"/>
              </a:rPr>
              <a:t>Які м'які уміння повинен мати керівник проекту</a:t>
            </a:r>
            <a:r>
              <a:rPr lang="en-US" altLang="nl-NL" sz="2400" b="1" dirty="0" smtClean="0">
                <a:ea typeface="ＭＳ Ｐゴシック" panose="020B0600070205080204" pitchFamily="34" charset="-128"/>
              </a:rPr>
              <a:t>? (</a:t>
            </a:r>
            <a:r>
              <a:rPr lang="uk-UA" altLang="nl-NL" sz="2400" b="1" dirty="0" smtClean="0">
                <a:ea typeface="ＭＳ Ｐゴシック" panose="020B0600070205080204" pitchFamily="34" charset="-128"/>
              </a:rPr>
              <a:t>приклади</a:t>
            </a:r>
            <a:r>
              <a:rPr lang="en-US" altLang="nl-NL" sz="2400" b="1" dirty="0" smtClean="0">
                <a:ea typeface="ＭＳ Ｐゴシック" panose="020B0600070205080204" pitchFamily="34" charset="-128"/>
              </a:rPr>
              <a:t>)</a:t>
            </a:r>
            <a:endParaRPr lang="nl-NL" b="1" dirty="0"/>
          </a:p>
        </p:txBody>
      </p:sp>
      <p:sp>
        <p:nvSpPr>
          <p:cNvPr id="4" name="Tijdelijke aanduiding voor dianummer 3"/>
          <p:cNvSpPr>
            <a:spLocks noGrp="1"/>
          </p:cNvSpPr>
          <p:nvPr>
            <p:ph type="sldNum" sz="quarter" idx="11"/>
          </p:nvPr>
        </p:nvSpPr>
        <p:spPr/>
        <p:txBody>
          <a:bodyPr/>
          <a:lstStyle/>
          <a:p>
            <a:pPr>
              <a:defRPr/>
            </a:pPr>
            <a:fld id="{1F8276A5-8D43-491D-83BE-00FCABAA1517}"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el 1"/>
          <p:cNvSpPr>
            <a:spLocks noGrp="1"/>
          </p:cNvSpPr>
          <p:nvPr>
            <p:ph type="title"/>
          </p:nvPr>
        </p:nvSpPr>
        <p:spPr>
          <a:xfrm>
            <a:off x="955964" y="1150939"/>
            <a:ext cx="9388186" cy="1121206"/>
          </a:xfrm>
        </p:spPr>
        <p:txBody>
          <a:bodyPr/>
          <a:lstStyle/>
          <a:p>
            <a:pPr eaLnBrk="1" hangingPunct="1"/>
            <a:r>
              <a:rPr lang="uk-UA" altLang="nl-NL" sz="2800" dirty="0" smtClean="0">
                <a:ea typeface="ＭＳ Ｐゴシック" panose="020B0600070205080204" pitchFamily="34" charset="-128"/>
              </a:rPr>
              <a:t>Що може очікувати член команди від керівника проекту (приклади)</a:t>
            </a:r>
            <a:endParaRPr lang="en-US" altLang="nl-NL" dirty="0" smtClean="0">
              <a:ea typeface="ＭＳ Ｐゴシック" panose="020B0600070205080204" pitchFamily="34" charset="-128"/>
            </a:endParaRPr>
          </a:p>
        </p:txBody>
      </p:sp>
      <p:sp>
        <p:nvSpPr>
          <p:cNvPr id="108547" name="Tijdelijke aanduiding voor inhoud 2"/>
          <p:cNvSpPr>
            <a:spLocks noGrp="1"/>
          </p:cNvSpPr>
          <p:nvPr>
            <p:ph idx="1"/>
          </p:nvPr>
        </p:nvSpPr>
        <p:spPr>
          <a:xfrm>
            <a:off x="469900" y="2479963"/>
            <a:ext cx="10972800" cy="3735099"/>
          </a:xfrm>
        </p:spPr>
        <p:txBody>
          <a:bodyPr/>
          <a:lstStyle/>
          <a:p>
            <a:pPr eaLnBrk="1" hangingPunct="1">
              <a:lnSpc>
                <a:spcPct val="80000"/>
              </a:lnSpc>
              <a:buFontTx/>
              <a:buNone/>
            </a:pPr>
            <a:r>
              <a:rPr lang="nl-NL" altLang="nl-NL" sz="2400" dirty="0">
                <a:ea typeface="ＭＳ Ｐゴシック" panose="020B0600070205080204" pitchFamily="34" charset="-128"/>
              </a:rPr>
              <a:t> </a:t>
            </a:r>
          </a:p>
          <a:p>
            <a:pPr eaLnBrk="1" hangingPunct="1">
              <a:lnSpc>
                <a:spcPct val="80000"/>
              </a:lnSpc>
              <a:buFontTx/>
              <a:buChar char="-"/>
            </a:pPr>
            <a:r>
              <a:rPr lang="uk-UA" altLang="nl-NL" sz="2400" dirty="0" smtClean="0">
                <a:ea typeface="ＭＳ Ｐゴシック" panose="020B0600070205080204" pitchFamily="34" charset="-128"/>
              </a:rPr>
              <a:t>Що він знає, що слід робити. </a:t>
            </a:r>
          </a:p>
          <a:p>
            <a:pPr eaLnBrk="1" hangingPunct="1">
              <a:lnSpc>
                <a:spcPct val="80000"/>
              </a:lnSpc>
              <a:buFontTx/>
              <a:buChar char="-"/>
            </a:pPr>
            <a:r>
              <a:rPr lang="uk-UA" altLang="nl-NL" sz="2400" dirty="0" smtClean="0">
                <a:ea typeface="ＭＳ Ｐゴシック" panose="020B0600070205080204" pitchFamily="34" charset="-128"/>
              </a:rPr>
              <a:t>Що він може робити те, що повинен. </a:t>
            </a:r>
          </a:p>
          <a:p>
            <a:pPr eaLnBrk="1" hangingPunct="1">
              <a:lnSpc>
                <a:spcPct val="80000"/>
              </a:lnSpc>
              <a:buFontTx/>
              <a:buChar char="-"/>
            </a:pPr>
            <a:r>
              <a:rPr lang="uk-UA" altLang="nl-NL" sz="2400" dirty="0" smtClean="0">
                <a:ea typeface="ＭＳ Ｐゴシック" panose="020B0600070205080204" pitchFamily="34" charset="-128"/>
              </a:rPr>
              <a:t>Що у нього вистачає умінь та досвіду</a:t>
            </a:r>
          </a:p>
          <a:p>
            <a:pPr eaLnBrk="1" hangingPunct="1">
              <a:lnSpc>
                <a:spcPct val="80000"/>
              </a:lnSpc>
              <a:buFontTx/>
              <a:buChar char="-"/>
            </a:pPr>
            <a:r>
              <a:rPr lang="uk-UA" altLang="nl-NL" sz="2400" dirty="0" smtClean="0">
                <a:ea typeface="ＭＳ Ｐゴシック" panose="020B0600070205080204" pitchFamily="34" charset="-128"/>
              </a:rPr>
              <a:t>Що у нього вистачає часу виконувати свої завдання. </a:t>
            </a:r>
          </a:p>
          <a:p>
            <a:pPr eaLnBrk="1" hangingPunct="1">
              <a:lnSpc>
                <a:spcPct val="80000"/>
              </a:lnSpc>
              <a:buFontTx/>
              <a:buChar char="-"/>
            </a:pPr>
            <a:r>
              <a:rPr lang="uk-UA" altLang="nl-NL" sz="2400" dirty="0" smtClean="0">
                <a:ea typeface="ＭＳ Ｐゴシック" panose="020B0600070205080204" pitchFamily="34" charset="-128"/>
              </a:rPr>
              <a:t>Що він може повідомити, коли не може виконати обіцянку</a:t>
            </a:r>
          </a:p>
          <a:p>
            <a:pPr eaLnBrk="1" hangingPunct="1">
              <a:lnSpc>
                <a:spcPct val="80000"/>
              </a:lnSpc>
              <a:buFontTx/>
              <a:buChar char="-"/>
            </a:pPr>
            <a:r>
              <a:rPr lang="uk-UA" altLang="nl-NL" sz="2400" dirty="0" smtClean="0">
                <a:ea typeface="ＭＳ Ｐゴシック" panose="020B0600070205080204" pitchFamily="34" charset="-128"/>
              </a:rPr>
              <a:t>Що нормально допомагати колегам, коли треба. </a:t>
            </a:r>
          </a:p>
          <a:p>
            <a:pPr eaLnBrk="1" hangingPunct="1">
              <a:buFontTx/>
              <a:buNone/>
            </a:pPr>
            <a:endParaRPr lang="en-US" altLang="nl-NL" sz="2400" dirty="0">
              <a:ea typeface="ＭＳ Ｐゴシック" panose="020B0600070205080204" pitchFamily="34" charset="-128"/>
            </a:endParaRPr>
          </a:p>
        </p:txBody>
      </p:sp>
    </p:spTree>
    <p:extLst>
      <p:ext uri="{BB962C8B-B14F-4D97-AF65-F5344CB8AC3E}">
        <p14:creationId xmlns:p14="http://schemas.microsoft.com/office/powerpoint/2010/main" val="844169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el 1"/>
          <p:cNvSpPr>
            <a:spLocks noGrp="1"/>
          </p:cNvSpPr>
          <p:nvPr>
            <p:ph type="title"/>
          </p:nvPr>
        </p:nvSpPr>
        <p:spPr>
          <a:xfrm>
            <a:off x="1205344" y="1150939"/>
            <a:ext cx="9138805" cy="1079643"/>
          </a:xfrm>
        </p:spPr>
        <p:txBody>
          <a:bodyPr/>
          <a:lstStyle/>
          <a:p>
            <a:pPr eaLnBrk="1" hangingPunct="1"/>
            <a:r>
              <a:rPr lang="uk-UA" altLang="nl-NL" sz="2800" b="1" dirty="0">
                <a:ea typeface="ＭＳ Ｐゴシック" panose="020B0600070205080204" pitchFamily="34" charset="-128"/>
              </a:rPr>
              <a:t>Які м'які уміння повинен мати </a:t>
            </a:r>
            <a:r>
              <a:rPr lang="uk-UA" altLang="nl-NL" sz="2800" b="1" dirty="0" smtClean="0">
                <a:ea typeface="ＭＳ Ｐゴシック" panose="020B0600070205080204" pitchFamily="34" charset="-128"/>
              </a:rPr>
              <a:t>член команди </a:t>
            </a:r>
            <a:r>
              <a:rPr lang="uk-UA" altLang="nl-NL" sz="2800" b="1" dirty="0">
                <a:ea typeface="ＭＳ Ｐゴシック" panose="020B0600070205080204" pitchFamily="34" charset="-128"/>
              </a:rPr>
              <a:t>проекту</a:t>
            </a:r>
            <a:r>
              <a:rPr lang="en-US" altLang="nl-NL" sz="2800" b="1" dirty="0" smtClean="0">
                <a:ea typeface="ＭＳ Ｐゴシック" panose="020B0600070205080204" pitchFamily="34" charset="-128"/>
              </a:rPr>
              <a:t>?</a:t>
            </a:r>
            <a:r>
              <a:rPr lang="nl-NL" altLang="nl-NL" sz="2800" b="1" dirty="0" smtClean="0">
                <a:ea typeface="ＭＳ Ｐゴシック" panose="020B0600070205080204" pitchFamily="34" charset="-128"/>
              </a:rPr>
              <a:t> </a:t>
            </a:r>
            <a:endParaRPr lang="nl-NL" altLang="nl-NL" b="1" dirty="0" smtClean="0">
              <a:ea typeface="ＭＳ Ｐゴシック" panose="020B0600070205080204" pitchFamily="34" charset="-128"/>
            </a:endParaRPr>
          </a:p>
        </p:txBody>
      </p:sp>
      <p:sp>
        <p:nvSpPr>
          <p:cNvPr id="106499" name="Tijdelijke aanduiding voor inhoud 2"/>
          <p:cNvSpPr>
            <a:spLocks noGrp="1"/>
          </p:cNvSpPr>
          <p:nvPr>
            <p:ph idx="1"/>
          </p:nvPr>
        </p:nvSpPr>
        <p:spPr>
          <a:xfrm>
            <a:off x="1371600" y="2202873"/>
            <a:ext cx="10071100" cy="4012190"/>
          </a:xfrm>
        </p:spPr>
        <p:txBody>
          <a:bodyPr anchor="ctr"/>
          <a:lstStyle/>
          <a:p>
            <a:pPr eaLnBrk="1" hangingPunct="1">
              <a:lnSpc>
                <a:spcPct val="80000"/>
              </a:lnSpc>
              <a:buFont typeface="Arial" pitchFamily="34" charset="0"/>
              <a:buChar char="•"/>
            </a:pPr>
            <a:r>
              <a:rPr lang="uk-UA" altLang="nl-NL" sz="2400" dirty="0">
                <a:ea typeface="ＭＳ Ｐゴシック" panose="020B0600070205080204" pitchFamily="34" charset="-128"/>
              </a:rPr>
              <a:t>Комунікаційні уміння</a:t>
            </a:r>
          </a:p>
          <a:p>
            <a:pPr eaLnBrk="1" hangingPunct="1">
              <a:lnSpc>
                <a:spcPct val="80000"/>
              </a:lnSpc>
              <a:buFont typeface="Arial" pitchFamily="34" charset="0"/>
              <a:buChar char="•"/>
            </a:pPr>
            <a:endParaRPr lang="uk-UA" altLang="nl-NL" sz="2400" dirty="0">
              <a:ea typeface="ＭＳ Ｐゴシック" panose="020B0600070205080204" pitchFamily="34" charset="-128"/>
            </a:endParaRPr>
          </a:p>
          <a:p>
            <a:pPr eaLnBrk="1" hangingPunct="1">
              <a:lnSpc>
                <a:spcPct val="80000"/>
              </a:lnSpc>
              <a:buFont typeface="Arial" pitchFamily="34" charset="0"/>
              <a:buChar char="•"/>
            </a:pPr>
            <a:r>
              <a:rPr lang="uk-UA" altLang="nl-NL" sz="2400" dirty="0">
                <a:ea typeface="ＭＳ Ｐゴシック" panose="020B0600070205080204" pitchFamily="34" charset="-128"/>
              </a:rPr>
              <a:t>Гнучкість</a:t>
            </a:r>
          </a:p>
          <a:p>
            <a:pPr eaLnBrk="1" hangingPunct="1">
              <a:lnSpc>
                <a:spcPct val="80000"/>
              </a:lnSpc>
              <a:buFont typeface="Arial" pitchFamily="34" charset="0"/>
              <a:buChar char="•"/>
            </a:pPr>
            <a:endParaRPr lang="uk-UA" altLang="nl-NL" sz="2400" dirty="0">
              <a:ea typeface="ＭＳ Ｐゴシック" panose="020B0600070205080204" pitchFamily="34" charset="-128"/>
            </a:endParaRPr>
          </a:p>
          <a:p>
            <a:pPr eaLnBrk="1" hangingPunct="1">
              <a:lnSpc>
                <a:spcPct val="80000"/>
              </a:lnSpc>
              <a:buFont typeface="Arial" pitchFamily="34" charset="0"/>
              <a:buChar char="•"/>
            </a:pPr>
            <a:r>
              <a:rPr lang="uk-UA" altLang="nl-NL" sz="2400" dirty="0">
                <a:ea typeface="ＭＳ Ｐゴシック" panose="020B0600070205080204" pitchFamily="34" charset="-128"/>
              </a:rPr>
              <a:t>Творчість </a:t>
            </a:r>
          </a:p>
          <a:p>
            <a:pPr eaLnBrk="1" hangingPunct="1">
              <a:lnSpc>
                <a:spcPct val="80000"/>
              </a:lnSpc>
              <a:buFont typeface="Arial" pitchFamily="34" charset="0"/>
              <a:buChar char="•"/>
            </a:pPr>
            <a:endParaRPr lang="uk-UA" altLang="nl-NL" sz="2400" dirty="0">
              <a:ea typeface="ＭＳ Ｐゴシック" panose="020B0600070205080204" pitchFamily="34" charset="-128"/>
            </a:endParaRPr>
          </a:p>
          <a:p>
            <a:pPr eaLnBrk="1" hangingPunct="1">
              <a:lnSpc>
                <a:spcPct val="80000"/>
              </a:lnSpc>
              <a:buFont typeface="Arial" pitchFamily="34" charset="0"/>
              <a:buChar char="•"/>
            </a:pPr>
            <a:r>
              <a:rPr lang="uk-UA" altLang="nl-NL" sz="2400" dirty="0" smtClean="0">
                <a:ea typeface="ＭＳ Ｐゴシック" panose="020B0600070205080204" pitchFamily="34" charset="-128"/>
              </a:rPr>
              <a:t>Уміння працювати в команді</a:t>
            </a:r>
            <a:endParaRPr lang="nl-NL" sz="2400" dirty="0"/>
          </a:p>
          <a:p>
            <a:pPr eaLnBrk="1" hangingPunct="1">
              <a:lnSpc>
                <a:spcPct val="80000"/>
              </a:lnSpc>
              <a:buFontTx/>
              <a:buNone/>
            </a:pPr>
            <a:endParaRPr lang="en-US" altLang="nl-NL" sz="2400" dirty="0">
              <a:ea typeface="ＭＳ Ｐゴシック" panose="020B0600070205080204" pitchFamily="34" charset="-128"/>
            </a:endParaRPr>
          </a:p>
        </p:txBody>
      </p:sp>
    </p:spTree>
    <p:extLst>
      <p:ext uri="{BB962C8B-B14F-4D97-AF65-F5344CB8AC3E}">
        <p14:creationId xmlns:p14="http://schemas.microsoft.com/office/powerpoint/2010/main" val="2042603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69900" y="2036617"/>
            <a:ext cx="10972800" cy="4178445"/>
          </a:xfrm>
        </p:spPr>
        <p:txBody>
          <a:bodyPr/>
          <a:lstStyle/>
          <a:p>
            <a:pPr eaLnBrk="1" hangingPunct="1">
              <a:buFontTx/>
              <a:buNone/>
            </a:pPr>
            <a:r>
              <a:rPr lang="uk-UA" altLang="nl-NL" dirty="0" smtClean="0">
                <a:ea typeface="ＭＳ Ｐゴシック" panose="020B0600070205080204" pitchFamily="34" charset="-128"/>
              </a:rPr>
              <a:t>Члени команди ідентифікують себе з командою, тобто:</a:t>
            </a:r>
            <a:endParaRPr lang="en-US" altLang="nl-NL" dirty="0" smtClean="0">
              <a:ea typeface="ＭＳ Ｐゴシック" panose="020B0600070205080204" pitchFamily="34" charset="-128"/>
            </a:endParaRPr>
          </a:p>
          <a:p>
            <a:pPr eaLnBrk="1" hangingPunct="1">
              <a:buFontTx/>
              <a:buChar char="-"/>
            </a:pPr>
            <a:r>
              <a:rPr lang="uk-UA" altLang="nl-NL" dirty="0" smtClean="0">
                <a:ea typeface="ＭＳ Ｐゴシック" panose="020B0600070205080204" pitchFamily="34" charset="-128"/>
              </a:rPr>
              <a:t>Мають чітке (те саме) командне бачення</a:t>
            </a:r>
          </a:p>
          <a:p>
            <a:pPr eaLnBrk="1" hangingPunct="1">
              <a:buFontTx/>
              <a:buChar char="-"/>
            </a:pPr>
            <a:r>
              <a:rPr lang="uk-UA" altLang="nl-NL" dirty="0" smtClean="0">
                <a:ea typeface="ＭＳ Ｐゴシック" panose="020B0600070205080204" pitchFamily="34" charset="-128"/>
              </a:rPr>
              <a:t>Знають, що важливо для команди</a:t>
            </a:r>
          </a:p>
          <a:p>
            <a:pPr eaLnBrk="1" hangingPunct="1">
              <a:buFontTx/>
              <a:buChar char="-"/>
            </a:pPr>
            <a:r>
              <a:rPr lang="uk-UA" altLang="nl-NL" dirty="0" smtClean="0">
                <a:ea typeface="ＭＳ Ｐゴシック" panose="020B0600070205080204" pitchFamily="34" charset="-128"/>
              </a:rPr>
              <a:t>Відчувають підтримку одне одного</a:t>
            </a:r>
          </a:p>
          <a:p>
            <a:pPr eaLnBrk="1" hangingPunct="1">
              <a:buFontTx/>
              <a:buChar char="-"/>
            </a:pPr>
            <a:r>
              <a:rPr lang="uk-UA" altLang="nl-NL" dirty="0" smtClean="0">
                <a:ea typeface="ＭＳ Ｐゴシック" panose="020B0600070205080204" pitchFamily="34" charset="-128"/>
              </a:rPr>
              <a:t>Працюють разом над спільним результатом</a:t>
            </a:r>
          </a:p>
          <a:p>
            <a:pPr eaLnBrk="1" hangingPunct="1">
              <a:buFontTx/>
              <a:buChar char="-"/>
            </a:pPr>
            <a:r>
              <a:rPr lang="uk-UA" altLang="nl-NL" dirty="0" smtClean="0">
                <a:ea typeface="ＭＳ Ｐゴシック" panose="020B0600070205080204" pitchFamily="34" charset="-128"/>
              </a:rPr>
              <a:t>Дуже гнучкі, готові до співпраці, проявляють ініціативу та зорієнтовані на результат. </a:t>
            </a:r>
          </a:p>
          <a:p>
            <a:endParaRPr lang="nl-NL" dirty="0"/>
          </a:p>
        </p:txBody>
      </p:sp>
      <p:sp>
        <p:nvSpPr>
          <p:cNvPr id="3" name="Titel 2"/>
          <p:cNvSpPr>
            <a:spLocks noGrp="1"/>
          </p:cNvSpPr>
          <p:nvPr>
            <p:ph type="title"/>
          </p:nvPr>
        </p:nvSpPr>
        <p:spPr/>
        <p:txBody>
          <a:bodyPr/>
          <a:lstStyle/>
          <a:p>
            <a:r>
              <a:rPr lang="uk-UA" altLang="nl-NL" sz="2800" dirty="0" smtClean="0">
                <a:ea typeface="ＭＳ Ｐゴシック" panose="020B0600070205080204" pitchFamily="34" charset="-128"/>
              </a:rPr>
              <a:t>Команди з високим рівнем результативності</a:t>
            </a:r>
            <a:endParaRPr lang="nl-NL" dirty="0"/>
          </a:p>
        </p:txBody>
      </p:sp>
      <p:sp>
        <p:nvSpPr>
          <p:cNvPr id="4" name="Tijdelijke aanduiding voor dianummer 3"/>
          <p:cNvSpPr>
            <a:spLocks noGrp="1"/>
          </p:cNvSpPr>
          <p:nvPr>
            <p:ph type="sldNum" sz="quarter" idx="11"/>
          </p:nvPr>
        </p:nvSpPr>
        <p:spPr/>
        <p:txBody>
          <a:bodyPr/>
          <a:lstStyle/>
          <a:p>
            <a:pPr>
              <a:defRPr/>
            </a:pPr>
            <a:fld id="{1F8276A5-8D43-491D-83BE-00FCABAA1517}"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uk-UA" altLang="nl-NL" sz="2400" dirty="0">
                <a:ea typeface="ＭＳ Ｐゴシック" panose="020B0600070205080204" pitchFamily="34" charset="-128"/>
              </a:rPr>
              <a:t>Команди з високим рівнем </a:t>
            </a:r>
            <a:r>
              <a:rPr lang="uk-UA" altLang="nl-NL" sz="2400" dirty="0" smtClean="0">
                <a:ea typeface="ＭＳ Ｐゴシック" panose="020B0600070205080204" pitchFamily="34" charset="-128"/>
              </a:rPr>
              <a:t>результативності</a:t>
            </a:r>
            <a:endParaRPr lang="nl-NL" altLang="nl-NL" sz="2400" b="1" dirty="0">
              <a:latin typeface="Arial" panose="020B0604020202020204" pitchFamily="34" charset="0"/>
              <a:ea typeface="ＭＳ Ｐゴシック" panose="020B0600070205080204" pitchFamily="34" charset="-128"/>
            </a:endParaRPr>
          </a:p>
        </p:txBody>
      </p:sp>
      <p:sp>
        <p:nvSpPr>
          <p:cNvPr id="112643" name="Rectangle 3"/>
          <p:cNvSpPr>
            <a:spLocks noGrp="1" noChangeArrowheads="1"/>
          </p:cNvSpPr>
          <p:nvPr>
            <p:ph type="body" idx="1"/>
          </p:nvPr>
        </p:nvSpPr>
        <p:spPr/>
        <p:txBody>
          <a:bodyPr/>
          <a:lstStyle/>
          <a:p>
            <a:pPr eaLnBrk="1" hangingPunct="1">
              <a:buFontTx/>
              <a:buNone/>
            </a:pPr>
            <a:r>
              <a:rPr lang="uk-UA" altLang="nl-NL" sz="2400" dirty="0" smtClean="0">
                <a:latin typeface="Arial" panose="020B0604020202020204" pitchFamily="34" charset="0"/>
                <a:ea typeface="ＭＳ Ｐゴシック" panose="020B0600070205080204" pitchFamily="34" charset="-128"/>
              </a:rPr>
              <a:t>Ідеальна ситуація для керівника проекту </a:t>
            </a:r>
            <a:endParaRPr lang="en-US" altLang="nl-NL" sz="2400" dirty="0">
              <a:latin typeface="Arial" panose="020B0604020202020204" pitchFamily="34" charset="0"/>
              <a:ea typeface="ＭＳ Ｐゴシック" panose="020B0600070205080204" pitchFamily="34" charset="-128"/>
            </a:endParaRPr>
          </a:p>
          <a:p>
            <a:pPr eaLnBrk="1" hangingPunct="1">
              <a:buFontTx/>
              <a:buNone/>
            </a:pPr>
            <a:endParaRPr lang="en-US" altLang="nl-NL" sz="2400" dirty="0">
              <a:latin typeface="Arial" panose="020B0604020202020204" pitchFamily="34" charset="0"/>
              <a:ea typeface="ＭＳ Ｐゴシック" panose="020B0600070205080204" pitchFamily="34" charset="-128"/>
            </a:endParaRPr>
          </a:p>
          <a:p>
            <a:pPr eaLnBrk="1" hangingPunct="1">
              <a:buFontTx/>
              <a:buChar char="-"/>
            </a:pPr>
            <a:r>
              <a:rPr lang="uk-UA" altLang="nl-NL" sz="2400" dirty="0" smtClean="0">
                <a:latin typeface="Arial" panose="020B0604020202020204" pitchFamily="34" charset="0"/>
                <a:ea typeface="ＭＳ Ｐゴシック" panose="020B0600070205080204" pitchFamily="34" charset="-128"/>
              </a:rPr>
              <a:t>Створіть власну команду</a:t>
            </a:r>
          </a:p>
          <a:p>
            <a:pPr eaLnBrk="1" hangingPunct="1">
              <a:buFontTx/>
              <a:buChar char="-"/>
            </a:pPr>
            <a:r>
              <a:rPr lang="uk-UA" altLang="nl-NL" sz="2400" dirty="0" smtClean="0">
                <a:latin typeface="Arial" panose="020B0604020202020204" pitchFamily="34" charset="0"/>
                <a:ea typeface="ＭＳ Ｐゴシック" panose="020B0600070205080204" pitchFamily="34" charset="-128"/>
              </a:rPr>
              <a:t>Подбайте про те, щоб обрати гравців, мрійників, спеціалістів, </a:t>
            </a:r>
            <a:r>
              <a:rPr lang="uk-UA" altLang="nl-NL" sz="2400" dirty="0" err="1" smtClean="0">
                <a:latin typeface="Arial" panose="020B0604020202020204" pitchFamily="34" charset="0"/>
                <a:ea typeface="ＭＳ Ｐゴシック" panose="020B0600070205080204" pitchFamily="34" charset="-128"/>
              </a:rPr>
              <a:t>узагальнювачів</a:t>
            </a:r>
            <a:r>
              <a:rPr lang="uk-UA" altLang="nl-NL" sz="2400" dirty="0" smtClean="0">
                <a:latin typeface="Arial" panose="020B0604020202020204" pitchFamily="34" charset="0"/>
                <a:ea typeface="ＭＳ Ｐゴシック" panose="020B0600070205080204" pitchFamily="34" charset="-128"/>
              </a:rPr>
              <a:t> та ін. залежно від бажаних результатів</a:t>
            </a:r>
          </a:p>
          <a:p>
            <a:pPr eaLnBrk="1" hangingPunct="1">
              <a:buFontTx/>
              <a:buChar char="-"/>
            </a:pPr>
            <a:r>
              <a:rPr lang="uk-UA" altLang="nl-NL" sz="2400" dirty="0" smtClean="0">
                <a:latin typeface="Arial" panose="020B0604020202020204" pitchFamily="34" charset="0"/>
                <a:ea typeface="ＭＳ Ｐゴシック" panose="020B0600070205080204" pitchFamily="34" charset="-128"/>
              </a:rPr>
              <a:t>Важлива якість: комунікаційні уміння </a:t>
            </a:r>
            <a:endParaRPr lang="en-US" altLang="nl-NL" sz="2400" dirty="0">
              <a:latin typeface="Arial" panose="020B0604020202020204" pitchFamily="34" charset="0"/>
              <a:ea typeface="ＭＳ Ｐゴシック" panose="020B0600070205080204" pitchFamily="34" charset="-128"/>
            </a:endParaRPr>
          </a:p>
          <a:p>
            <a:pPr eaLnBrk="1" hangingPunct="1">
              <a:buFontTx/>
              <a:buNone/>
            </a:pPr>
            <a:endParaRPr lang="en-US" altLang="nl-NL" sz="2400" dirty="0">
              <a:latin typeface="Arial" panose="020B0604020202020204" pitchFamily="34" charset="0"/>
              <a:ea typeface="ＭＳ Ｐゴシック" panose="020B0600070205080204" pitchFamily="34" charset="-128"/>
            </a:endParaRPr>
          </a:p>
          <a:p>
            <a:pPr eaLnBrk="1" hangingPunct="1">
              <a:buFontTx/>
              <a:buNone/>
            </a:pPr>
            <a:endParaRPr lang="en-US" altLang="nl-NL" sz="200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05092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algn="ctr"/>
            <a:r>
              <a:rPr lang="uk-UA" sz="4000" b="1" dirty="0" smtClean="0"/>
              <a:t>Комунікація із залученими сторонами</a:t>
            </a:r>
            <a:endParaRPr lang="nl-NL" sz="4000" b="1" dirty="0"/>
          </a:p>
        </p:txBody>
      </p:sp>
      <p:sp>
        <p:nvSpPr>
          <p:cNvPr id="4" name="Tijdelijke aanduiding voor dianummer 3"/>
          <p:cNvSpPr>
            <a:spLocks noGrp="1"/>
          </p:cNvSpPr>
          <p:nvPr>
            <p:ph type="sldNum" sz="quarter" idx="11"/>
          </p:nvPr>
        </p:nvSpPr>
        <p:spPr/>
        <p:txBody>
          <a:bodyPr/>
          <a:lstStyle/>
          <a:p>
            <a:pPr>
              <a:defRPr/>
            </a:pPr>
            <a:fld id="{1F8276A5-8D43-491D-83BE-00FCABAA1517}"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uk-UA" dirty="0" smtClean="0"/>
              <a:t>Залучені сторони</a:t>
            </a:r>
            <a:endParaRPr lang="nl-NL" dirty="0"/>
          </a:p>
        </p:txBody>
      </p:sp>
      <p:sp>
        <p:nvSpPr>
          <p:cNvPr id="3" name="Tijdelijke aanduiding voor tekst 2"/>
          <p:cNvSpPr>
            <a:spLocks noGrp="1"/>
          </p:cNvSpPr>
          <p:nvPr>
            <p:ph type="body" sz="half" idx="1"/>
          </p:nvPr>
        </p:nvSpPr>
        <p:spPr>
          <a:xfrm>
            <a:off x="1842053" y="1800225"/>
            <a:ext cx="8322365" cy="4414838"/>
          </a:xfrm>
        </p:spPr>
        <p:txBody>
          <a:bodyPr/>
          <a:lstStyle/>
          <a:p>
            <a:endParaRPr lang="en-US" dirty="0" smtClean="0"/>
          </a:p>
          <a:p>
            <a:r>
              <a:rPr lang="uk-UA" sz="3200" b="1" dirty="0" smtClean="0"/>
              <a:t>Хто ваші залучені сторони</a:t>
            </a:r>
            <a:r>
              <a:rPr lang="en-US" sz="3200" b="1" dirty="0" smtClean="0"/>
              <a:t>?</a:t>
            </a:r>
            <a:endParaRPr lang="nl-NL" sz="3200" b="1" dirty="0"/>
          </a:p>
        </p:txBody>
      </p:sp>
      <p:sp>
        <p:nvSpPr>
          <p:cNvPr id="5" name="Tijdelijke aanduiding voor dianummer 4"/>
          <p:cNvSpPr>
            <a:spLocks noGrp="1"/>
          </p:cNvSpPr>
          <p:nvPr>
            <p:ph type="sldNum" sz="quarter" idx="12"/>
          </p:nvPr>
        </p:nvSpPr>
        <p:spPr/>
        <p:txBody>
          <a:bodyPr/>
          <a:lstStyle/>
          <a:p>
            <a:pPr>
              <a:defRPr/>
            </a:pPr>
            <a:fld id="{0E1F65EC-8FE1-431A-AA0F-BFDAD8A53B05}" type="slidenum">
              <a:rPr lang="nl-NL" smtClean="0"/>
              <a:pPr>
                <a:defRPr/>
              </a:pPr>
              <a:t>18</a:t>
            </a:fld>
            <a:endParaRPr lang="nl-NL" dirty="0"/>
          </a:p>
        </p:txBody>
      </p:sp>
    </p:spTree>
    <p:extLst>
      <p:ext uri="{BB962C8B-B14F-4D97-AF65-F5344CB8AC3E}">
        <p14:creationId xmlns:p14="http://schemas.microsoft.com/office/powerpoint/2010/main" val="1838284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1876425" y="1786973"/>
            <a:ext cx="8229600" cy="4414838"/>
          </a:xfrm>
        </p:spPr>
        <p:txBody>
          <a:bodyPr/>
          <a:lstStyle/>
          <a:p>
            <a:pPr>
              <a:buFont typeface="Arial" pitchFamily="34" charset="0"/>
              <a:buChar char="•"/>
            </a:pPr>
            <a:r>
              <a:rPr lang="uk-UA" b="1" dirty="0" smtClean="0"/>
              <a:t>Команда з підрозділу аудиту</a:t>
            </a:r>
          </a:p>
          <a:p>
            <a:pPr>
              <a:buFont typeface="Arial" pitchFamily="34" charset="0"/>
              <a:buChar char="•"/>
            </a:pPr>
            <a:r>
              <a:rPr lang="uk-UA" b="1" dirty="0" smtClean="0"/>
              <a:t>Найвище керівництво організації (міністерства)</a:t>
            </a:r>
          </a:p>
          <a:p>
            <a:pPr>
              <a:buFont typeface="Arial" pitchFamily="34" charset="0"/>
              <a:buChar char="•"/>
            </a:pPr>
            <a:r>
              <a:rPr lang="uk-UA" b="1" dirty="0" smtClean="0"/>
              <a:t>Об'єкти аудиту</a:t>
            </a:r>
          </a:p>
          <a:p>
            <a:pPr>
              <a:buFont typeface="Arial" pitchFamily="34" charset="0"/>
              <a:buChar char="•"/>
            </a:pPr>
            <a:r>
              <a:rPr lang="uk-UA" b="1" dirty="0" smtClean="0"/>
              <a:t>ЦПГ</a:t>
            </a:r>
          </a:p>
          <a:p>
            <a:pPr>
              <a:buFont typeface="Arial" pitchFamily="34" charset="0"/>
              <a:buChar char="•"/>
            </a:pPr>
            <a:r>
              <a:rPr lang="uk-UA" b="1" dirty="0" smtClean="0"/>
              <a:t>Колеги з інших підрозділів ВА</a:t>
            </a:r>
          </a:p>
          <a:p>
            <a:pPr>
              <a:buFont typeface="Arial" pitchFamily="34" charset="0"/>
              <a:buChar char="•"/>
            </a:pPr>
            <a:r>
              <a:rPr lang="uk-UA" b="1" dirty="0" smtClean="0"/>
              <a:t>Преса</a:t>
            </a:r>
          </a:p>
          <a:p>
            <a:pPr>
              <a:buFont typeface="Arial" pitchFamily="34" charset="0"/>
              <a:buChar char="•"/>
            </a:pPr>
            <a:r>
              <a:rPr lang="en-US" b="1" dirty="0" smtClean="0"/>
              <a:t>??</a:t>
            </a:r>
          </a:p>
          <a:p>
            <a:pPr>
              <a:buFont typeface="Arial" pitchFamily="34" charset="0"/>
              <a:buChar char="•"/>
            </a:pPr>
            <a:endParaRPr lang="en-US" dirty="0" smtClean="0"/>
          </a:p>
          <a:p>
            <a:endParaRPr lang="nl-NL" dirty="0"/>
          </a:p>
        </p:txBody>
      </p:sp>
      <p:sp>
        <p:nvSpPr>
          <p:cNvPr id="4" name="Titel 3"/>
          <p:cNvSpPr>
            <a:spLocks noGrp="1"/>
          </p:cNvSpPr>
          <p:nvPr>
            <p:ph type="title"/>
          </p:nvPr>
        </p:nvSpPr>
        <p:spPr/>
        <p:txBody>
          <a:bodyPr/>
          <a:lstStyle/>
          <a:p>
            <a:r>
              <a:rPr lang="uk-UA" dirty="0" smtClean="0"/>
              <a:t>Залучені сторони</a:t>
            </a:r>
            <a:endParaRPr lang="nl-NL" dirty="0"/>
          </a:p>
        </p:txBody>
      </p:sp>
    </p:spTree>
    <p:extLst>
      <p:ext uri="{BB962C8B-B14F-4D97-AF65-F5344CB8AC3E}">
        <p14:creationId xmlns:p14="http://schemas.microsoft.com/office/powerpoint/2010/main" val="2427523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uk-UA" dirty="0" smtClean="0"/>
              <a:t>Зміст</a:t>
            </a:r>
            <a:endParaRPr lang="nl-NL" dirty="0" smtClean="0"/>
          </a:p>
        </p:txBody>
      </p:sp>
      <p:sp>
        <p:nvSpPr>
          <p:cNvPr id="6147" name="Rectangle 3"/>
          <p:cNvSpPr>
            <a:spLocks noGrp="1" noChangeArrowheads="1"/>
          </p:cNvSpPr>
          <p:nvPr>
            <p:ph type="body" idx="1"/>
          </p:nvPr>
        </p:nvSpPr>
        <p:spPr/>
        <p:txBody>
          <a:bodyPr/>
          <a:lstStyle/>
          <a:p>
            <a:r>
              <a:rPr lang="uk-UA" sz="1600" dirty="0" smtClean="0"/>
              <a:t>Уміння</a:t>
            </a:r>
            <a:endParaRPr lang="en-US" sz="1600" dirty="0"/>
          </a:p>
          <a:p>
            <a:pPr marL="0" indent="0">
              <a:buNone/>
            </a:pPr>
            <a:endParaRPr lang="en-US" dirty="0" smtClean="0"/>
          </a:p>
        </p:txBody>
      </p:sp>
      <p:pic>
        <p:nvPicPr>
          <p:cNvPr id="6148" name="Picture 7" descr="RO_F_Logo_Powerpoint_diap_en 1 "/>
          <p:cNvPicPr>
            <a:picLocks noChangeAspect="1" noChangeArrowheads="1"/>
          </p:cNvPicPr>
          <p:nvPr/>
        </p:nvPicPr>
        <p:blipFill>
          <a:blip r:embed="rId2" cstate="print"/>
          <a:srcRect/>
          <a:stretch>
            <a:fillRect/>
          </a:stretch>
        </p:blipFill>
        <p:spPr bwMode="auto">
          <a:xfrm>
            <a:off x="1524000" y="0"/>
            <a:ext cx="9144000" cy="2001838"/>
          </a:xfrm>
          <a:prstGeom prst="rect">
            <a:avLst/>
          </a:prstGeom>
          <a:noFill/>
          <a:ln w="9525">
            <a:noFill/>
            <a:miter lim="800000"/>
            <a:headEnd/>
            <a:tailEnd/>
          </a:ln>
        </p:spPr>
      </p:pic>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9769"/>
            <a:ext cx="4219388" cy="6838462"/>
          </a:xfrm>
          <a:prstGeom prst="rect">
            <a:avLst/>
          </a:prstGeom>
        </p:spPr>
      </p:pic>
    </p:spTree>
    <p:extLst>
      <p:ext uri="{BB962C8B-B14F-4D97-AF65-F5344CB8AC3E}">
        <p14:creationId xmlns:p14="http://schemas.microsoft.com/office/powerpoint/2010/main" val="1666358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uk-UA" dirty="0" smtClean="0"/>
              <a:t>Способи комунікації із залученими сторонами</a:t>
            </a:r>
            <a:endParaRPr lang="nl-NL" dirty="0"/>
          </a:p>
        </p:txBody>
      </p:sp>
      <p:sp>
        <p:nvSpPr>
          <p:cNvPr id="5" name="Tijdelijke aanduiding voor tekst 4"/>
          <p:cNvSpPr>
            <a:spLocks noGrp="1"/>
          </p:cNvSpPr>
          <p:nvPr>
            <p:ph type="body" sz="half" idx="1"/>
          </p:nvPr>
        </p:nvSpPr>
        <p:spPr>
          <a:xfrm>
            <a:off x="623455" y="2022763"/>
            <a:ext cx="9514458" cy="4192299"/>
          </a:xfrm>
        </p:spPr>
        <p:txBody>
          <a:bodyPr/>
          <a:lstStyle/>
          <a:p>
            <a:pPr>
              <a:buFont typeface="Arial" pitchFamily="34" charset="0"/>
              <a:buChar char="•"/>
            </a:pPr>
            <a:r>
              <a:rPr lang="uk-UA" sz="2000" b="1" dirty="0" smtClean="0"/>
              <a:t>Письмова</a:t>
            </a:r>
          </a:p>
          <a:p>
            <a:pPr>
              <a:buFont typeface="Arial" pitchFamily="34" charset="0"/>
              <a:buChar char="•"/>
            </a:pPr>
            <a:r>
              <a:rPr lang="uk-UA" sz="2000" b="1" dirty="0" smtClean="0"/>
              <a:t>Електронна</a:t>
            </a:r>
          </a:p>
          <a:p>
            <a:pPr>
              <a:buFont typeface="Arial" pitchFamily="34" charset="0"/>
              <a:buChar char="•"/>
            </a:pPr>
            <a:r>
              <a:rPr lang="uk-UA" sz="2000" b="1" dirty="0" smtClean="0"/>
              <a:t>Усна</a:t>
            </a:r>
          </a:p>
          <a:p>
            <a:pPr>
              <a:buFont typeface="Arial" pitchFamily="34" charset="0"/>
              <a:buChar char="•"/>
            </a:pPr>
            <a:r>
              <a:rPr lang="uk-UA" sz="2000" b="1" dirty="0" smtClean="0"/>
              <a:t>Семінари</a:t>
            </a:r>
            <a:r>
              <a:rPr lang="en-US" sz="2000" b="1" dirty="0" smtClean="0"/>
              <a:t> </a:t>
            </a:r>
            <a:endParaRPr lang="en-US" sz="2000" b="1" dirty="0"/>
          </a:p>
          <a:p>
            <a:pPr>
              <a:buFont typeface="Arial" pitchFamily="34" charset="0"/>
              <a:buChar char="•"/>
            </a:pPr>
            <a:endParaRPr lang="en-US" sz="2000" b="1" dirty="0"/>
          </a:p>
          <a:p>
            <a:pPr algn="ctr"/>
            <a:r>
              <a:rPr lang="uk-UA" sz="2800" b="1" dirty="0" smtClean="0"/>
              <a:t>Який спосіб комунікації ви найчастіше застосовуєте і чому? </a:t>
            </a:r>
            <a:endParaRPr lang="en-US" sz="2000" b="1" dirty="0"/>
          </a:p>
          <a:p>
            <a:endParaRPr lang="nl-NL" dirty="0"/>
          </a:p>
        </p:txBody>
      </p:sp>
    </p:spTree>
    <p:extLst>
      <p:ext uri="{BB962C8B-B14F-4D97-AF65-F5344CB8AC3E}">
        <p14:creationId xmlns:p14="http://schemas.microsoft.com/office/powerpoint/2010/main" val="3476378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p:txBody>
          <a:bodyPr/>
          <a:lstStyle/>
          <a:p>
            <a:r>
              <a:rPr lang="en-US" sz="3200" b="1" dirty="0"/>
              <a:t>	</a:t>
            </a:r>
          </a:p>
          <a:p>
            <a:pPr algn="ctr"/>
            <a:r>
              <a:rPr lang="uk-UA" sz="3200" b="1" dirty="0" smtClean="0"/>
              <a:t>Чи знаєте ви, які у ваших залучених сторін очікування щодо відносин із підрозділом ВА? </a:t>
            </a:r>
            <a:endParaRPr lang="en-US" sz="3200" b="1" dirty="0"/>
          </a:p>
          <a:p>
            <a:pPr>
              <a:buFont typeface="Arial" pitchFamily="34" charset="0"/>
              <a:buChar char="•"/>
            </a:pPr>
            <a:r>
              <a:rPr lang="uk-UA" sz="2000" b="1" dirty="0" smtClean="0"/>
              <a:t>Як часто</a:t>
            </a:r>
            <a:r>
              <a:rPr lang="en-US" sz="2000" b="1" dirty="0" smtClean="0"/>
              <a:t>?</a:t>
            </a:r>
            <a:endParaRPr lang="en-US" sz="2000" b="1" dirty="0"/>
          </a:p>
          <a:p>
            <a:pPr>
              <a:buFont typeface="Arial" pitchFamily="34" charset="0"/>
              <a:buChar char="•"/>
            </a:pPr>
            <a:r>
              <a:rPr lang="uk-UA" sz="2000" b="1" dirty="0" smtClean="0"/>
              <a:t>Загалом чи детально</a:t>
            </a:r>
            <a:r>
              <a:rPr lang="en-US" sz="2000" b="1" dirty="0" smtClean="0"/>
              <a:t>?</a:t>
            </a:r>
          </a:p>
          <a:p>
            <a:pPr>
              <a:buFont typeface="Arial" pitchFamily="34" charset="0"/>
              <a:buChar char="•"/>
            </a:pPr>
            <a:r>
              <a:rPr lang="uk-UA" sz="2000" b="1" dirty="0" smtClean="0"/>
              <a:t>Критично</a:t>
            </a:r>
            <a:r>
              <a:rPr lang="en-US" sz="2000" b="1" dirty="0" smtClean="0"/>
              <a:t>?</a:t>
            </a:r>
            <a:endParaRPr lang="nl-NL" sz="2000" b="1" dirty="0"/>
          </a:p>
        </p:txBody>
      </p:sp>
      <p:sp>
        <p:nvSpPr>
          <p:cNvPr id="6" name="Titel 5"/>
          <p:cNvSpPr>
            <a:spLocks noGrp="1"/>
          </p:cNvSpPr>
          <p:nvPr>
            <p:ph type="title"/>
          </p:nvPr>
        </p:nvSpPr>
        <p:spPr/>
        <p:txBody>
          <a:bodyPr/>
          <a:lstStyle/>
          <a:p>
            <a:r>
              <a:rPr lang="uk-UA" dirty="0" smtClean="0"/>
              <a:t>Очікування ваших залучених сторін</a:t>
            </a:r>
            <a:endParaRPr lang="nl-NL" dirty="0"/>
          </a:p>
        </p:txBody>
      </p:sp>
      <p:sp>
        <p:nvSpPr>
          <p:cNvPr id="5" name="Tijdelijke aanduiding voor dianummer 4"/>
          <p:cNvSpPr>
            <a:spLocks noGrp="1"/>
          </p:cNvSpPr>
          <p:nvPr>
            <p:ph type="sldNum" sz="quarter" idx="11"/>
          </p:nvPr>
        </p:nvSpPr>
        <p:spPr/>
        <p:txBody>
          <a:bodyPr/>
          <a:lstStyle/>
          <a:p>
            <a:pPr>
              <a:defRPr/>
            </a:pPr>
            <a:fld id="{1DFBCEA3-9CAC-457D-A7A3-F76AE74ECF60}" type="slidenum">
              <a:rPr lang="nl-NL" smtClean="0"/>
              <a:pPr>
                <a:defRPr/>
              </a:pPr>
              <a:t>21</a:t>
            </a:fld>
            <a:endParaRPr lang="nl-NL"/>
          </a:p>
        </p:txBody>
      </p:sp>
    </p:spTree>
    <p:extLst>
      <p:ext uri="{BB962C8B-B14F-4D97-AF65-F5344CB8AC3E}">
        <p14:creationId xmlns:p14="http://schemas.microsoft.com/office/powerpoint/2010/main" val="358674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876425" y="2438399"/>
            <a:ext cx="8229600" cy="3511620"/>
          </a:xfrm>
        </p:spPr>
        <p:txBody>
          <a:bodyPr/>
          <a:lstStyle/>
          <a:p>
            <a:endParaRPr lang="en-US" dirty="0" smtClean="0"/>
          </a:p>
          <a:p>
            <a:r>
              <a:rPr lang="uk-UA" b="1" dirty="0" smtClean="0"/>
              <a:t>Навіщо ви збираєте інформацію? </a:t>
            </a:r>
          </a:p>
          <a:p>
            <a:r>
              <a:rPr lang="uk-UA" b="1" dirty="0" smtClean="0"/>
              <a:t>Яку інформацію ви збираєте?</a:t>
            </a:r>
          </a:p>
          <a:p>
            <a:r>
              <a:rPr lang="uk-UA" b="1" dirty="0" smtClean="0"/>
              <a:t>Що ви робите з цією інформацією? </a:t>
            </a:r>
          </a:p>
          <a:p>
            <a:endParaRPr lang="en-US" dirty="0" smtClean="0"/>
          </a:p>
          <a:p>
            <a:endParaRPr lang="en-US" dirty="0" smtClean="0"/>
          </a:p>
          <a:p>
            <a:r>
              <a:rPr lang="uk-UA" dirty="0" smtClean="0"/>
              <a:t>Інформація для найвищого керівництва</a:t>
            </a:r>
          </a:p>
          <a:p>
            <a:r>
              <a:rPr lang="uk-UA" dirty="0" smtClean="0"/>
              <a:t>Інформація для ЦПГ</a:t>
            </a:r>
          </a:p>
          <a:p>
            <a:r>
              <a:rPr lang="uk-UA" dirty="0" smtClean="0"/>
              <a:t>Інформація для Циклу </a:t>
            </a:r>
            <a:r>
              <a:rPr lang="uk-UA" dirty="0" err="1" smtClean="0"/>
              <a:t>Демінга</a:t>
            </a:r>
            <a:r>
              <a:rPr lang="uk-UA" dirty="0" smtClean="0"/>
              <a:t> в підрозділі ВА</a:t>
            </a:r>
            <a:endParaRPr lang="nl-NL" dirty="0"/>
          </a:p>
        </p:txBody>
      </p:sp>
      <p:sp>
        <p:nvSpPr>
          <p:cNvPr id="3" name="Titel 2"/>
          <p:cNvSpPr>
            <a:spLocks noGrp="1"/>
          </p:cNvSpPr>
          <p:nvPr>
            <p:ph type="title"/>
          </p:nvPr>
        </p:nvSpPr>
        <p:spPr>
          <a:xfrm>
            <a:off x="1876425" y="1263650"/>
            <a:ext cx="8229600" cy="1267515"/>
          </a:xfrm>
        </p:spPr>
        <p:txBody>
          <a:bodyPr/>
          <a:lstStyle/>
          <a:p>
            <a:r>
              <a:rPr lang="uk-UA" b="1" dirty="0" smtClean="0"/>
              <a:t>Збір, обробка і використання управлінської інформації</a:t>
            </a:r>
            <a:endParaRPr lang="nl-NL" b="1" dirty="0"/>
          </a:p>
        </p:txBody>
      </p:sp>
      <p:sp>
        <p:nvSpPr>
          <p:cNvPr id="4" name="Tijdelijke aanduiding voor dianummer 3"/>
          <p:cNvSpPr>
            <a:spLocks noGrp="1"/>
          </p:cNvSpPr>
          <p:nvPr>
            <p:ph type="sldNum" sz="quarter" idx="11"/>
          </p:nvPr>
        </p:nvSpPr>
        <p:spPr/>
        <p:txBody>
          <a:bodyPr/>
          <a:lstStyle/>
          <a:p>
            <a:pPr>
              <a:defRPr/>
            </a:pPr>
            <a:fld id="{1F8276A5-8D43-491D-83BE-00FCABAA1517}" type="slidenum">
              <a:rPr lang="en-US" smtClean="0"/>
              <a:pPr>
                <a:defRPr/>
              </a:pPr>
              <a:t>22</a:t>
            </a:fld>
            <a:endParaRPr lang="en-US" dirty="0"/>
          </a:p>
        </p:txBody>
      </p:sp>
    </p:spTree>
    <p:extLst>
      <p:ext uri="{BB962C8B-B14F-4D97-AF65-F5344CB8AC3E}">
        <p14:creationId xmlns:p14="http://schemas.microsoft.com/office/powerpoint/2010/main" val="4092485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endParaRPr lang="uk-UA" dirty="0" smtClean="0"/>
          </a:p>
          <a:p>
            <a:r>
              <a:rPr lang="uk-UA" dirty="0" smtClean="0"/>
              <a:t>Щоб використати для аналізу ризиків при плануванні аудиту(</a:t>
            </a:r>
            <a:r>
              <a:rPr lang="uk-UA" dirty="0" err="1" smtClean="0"/>
              <a:t>ів</a:t>
            </a:r>
            <a:r>
              <a:rPr lang="uk-UA" dirty="0" smtClean="0"/>
              <a:t>)</a:t>
            </a:r>
          </a:p>
          <a:p>
            <a:r>
              <a:rPr lang="uk-UA" dirty="0" smtClean="0"/>
              <a:t>Щоб зробити аудити ефективними</a:t>
            </a:r>
          </a:p>
          <a:p>
            <a:r>
              <a:rPr lang="uk-UA" dirty="0" smtClean="0"/>
              <a:t>Щоб ухвалити рішення про докладання зусиль</a:t>
            </a:r>
          </a:p>
          <a:p>
            <a:r>
              <a:rPr lang="uk-UA" dirty="0" smtClean="0"/>
              <a:t>Щоб перевірити, чи правильні попередні припущення</a:t>
            </a:r>
          </a:p>
          <a:p>
            <a:r>
              <a:rPr lang="uk-UA" dirty="0" smtClean="0"/>
              <a:t>Щоб вжити заходів для покращення процесу</a:t>
            </a:r>
          </a:p>
          <a:p>
            <a:endParaRPr lang="en-US" dirty="0" smtClean="0"/>
          </a:p>
          <a:p>
            <a:endParaRPr lang="en-US" dirty="0" smtClean="0"/>
          </a:p>
          <a:p>
            <a:endParaRPr lang="nl-NL" dirty="0"/>
          </a:p>
        </p:txBody>
      </p:sp>
      <p:sp>
        <p:nvSpPr>
          <p:cNvPr id="3" name="Titel 2"/>
          <p:cNvSpPr>
            <a:spLocks noGrp="1"/>
          </p:cNvSpPr>
          <p:nvPr>
            <p:ph type="title"/>
          </p:nvPr>
        </p:nvSpPr>
        <p:spPr/>
        <p:txBody>
          <a:bodyPr/>
          <a:lstStyle/>
          <a:p>
            <a:r>
              <a:rPr lang="uk-UA" b="1" dirty="0" smtClean="0"/>
              <a:t>Навіщо ви збираєте інформацію</a:t>
            </a:r>
            <a:r>
              <a:rPr lang="en-US" b="1" dirty="0" smtClean="0"/>
              <a:t>?</a:t>
            </a:r>
            <a:br>
              <a:rPr lang="en-US" b="1" dirty="0" smtClean="0"/>
            </a:br>
            <a:endParaRPr lang="nl-NL" dirty="0"/>
          </a:p>
        </p:txBody>
      </p:sp>
      <p:sp>
        <p:nvSpPr>
          <p:cNvPr id="4" name="Tijdelijke aanduiding voor dianummer 3"/>
          <p:cNvSpPr>
            <a:spLocks noGrp="1"/>
          </p:cNvSpPr>
          <p:nvPr>
            <p:ph type="sldNum" sz="quarter" idx="11"/>
          </p:nvPr>
        </p:nvSpPr>
        <p:spPr/>
        <p:txBody>
          <a:bodyPr/>
          <a:lstStyle/>
          <a:p>
            <a:pPr>
              <a:defRPr/>
            </a:pPr>
            <a:fld id="{1F8276A5-8D43-491D-83BE-00FCABAA1517}" type="slidenum">
              <a:rPr lang="en-US" smtClean="0"/>
              <a:pPr>
                <a:defRPr/>
              </a:pPr>
              <a:t>23</a:t>
            </a:fld>
            <a:endParaRPr lang="en-US" dirty="0"/>
          </a:p>
        </p:txBody>
      </p:sp>
    </p:spTree>
    <p:extLst>
      <p:ext uri="{BB962C8B-B14F-4D97-AF65-F5344CB8AC3E}">
        <p14:creationId xmlns:p14="http://schemas.microsoft.com/office/powerpoint/2010/main" val="1510660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uk-UA" dirty="0" smtClean="0"/>
              <a:t>Для керування підрозділом ВА</a:t>
            </a:r>
            <a:r>
              <a:rPr lang="en-US" dirty="0" smtClean="0"/>
              <a:t>:</a:t>
            </a:r>
          </a:p>
          <a:p>
            <a:pPr>
              <a:buFont typeface="Arial" pitchFamily="34" charset="0"/>
              <a:buChar char="•"/>
            </a:pPr>
            <a:r>
              <a:rPr lang="uk-UA" dirty="0" smtClean="0"/>
              <a:t>Час, який ваш персонал витрачає на аудити, у порівнянні з плануванням</a:t>
            </a:r>
          </a:p>
          <a:p>
            <a:pPr>
              <a:buFont typeface="Arial" pitchFamily="34" charset="0"/>
              <a:buChar char="•"/>
            </a:pPr>
            <a:r>
              <a:rPr lang="uk-UA" dirty="0" smtClean="0"/>
              <a:t>% часу на лікарняних</a:t>
            </a:r>
          </a:p>
          <a:p>
            <a:pPr>
              <a:buFont typeface="Arial" pitchFamily="34" charset="0"/>
              <a:buChar char="•"/>
            </a:pPr>
            <a:r>
              <a:rPr lang="uk-UA" dirty="0" smtClean="0"/>
              <a:t>Бюджет порівняно з витратами</a:t>
            </a:r>
          </a:p>
          <a:p>
            <a:pPr>
              <a:buFont typeface="Arial" pitchFamily="34" charset="0"/>
              <a:buChar char="•"/>
            </a:pPr>
            <a:r>
              <a:rPr lang="uk-UA" dirty="0" smtClean="0"/>
              <a:t>Рівень задоволення найвищого керівництва вашою діяльністю</a:t>
            </a:r>
          </a:p>
          <a:p>
            <a:pPr>
              <a:buFont typeface="Arial" pitchFamily="34" charset="0"/>
              <a:buChar char="•"/>
            </a:pPr>
            <a:r>
              <a:rPr lang="uk-UA" dirty="0" smtClean="0"/>
              <a:t>Спосіб роботи ваших аудиторів (згідно з </a:t>
            </a:r>
            <a:r>
              <a:rPr lang="uk-UA" dirty="0" err="1" smtClean="0"/>
              <a:t>обєктами</a:t>
            </a:r>
            <a:r>
              <a:rPr lang="uk-UA" dirty="0" smtClean="0"/>
              <a:t> аудиту)</a:t>
            </a:r>
          </a:p>
          <a:p>
            <a:pPr>
              <a:buFont typeface="Arial" pitchFamily="34" charset="0"/>
              <a:buChar char="•"/>
            </a:pPr>
            <a:r>
              <a:rPr lang="uk-UA" dirty="0" smtClean="0"/>
              <a:t>Ставлення вашої команди до вас, як до керівника</a:t>
            </a:r>
          </a:p>
          <a:p>
            <a:pPr>
              <a:buFont typeface="Arial" pitchFamily="34" charset="0"/>
              <a:buChar char="•"/>
            </a:pPr>
            <a:r>
              <a:rPr lang="en-US" dirty="0" smtClean="0"/>
              <a:t/>
            </a:r>
            <a:br>
              <a:rPr lang="en-US" dirty="0" smtClean="0"/>
            </a:br>
            <a:endParaRPr lang="nl-NL" dirty="0"/>
          </a:p>
        </p:txBody>
      </p:sp>
      <p:sp>
        <p:nvSpPr>
          <p:cNvPr id="3" name="Titel 2"/>
          <p:cNvSpPr>
            <a:spLocks noGrp="1"/>
          </p:cNvSpPr>
          <p:nvPr>
            <p:ph type="title"/>
          </p:nvPr>
        </p:nvSpPr>
        <p:spPr/>
        <p:txBody>
          <a:bodyPr/>
          <a:lstStyle/>
          <a:p>
            <a:r>
              <a:rPr lang="uk-UA" b="1" dirty="0" smtClean="0"/>
              <a:t>Яку інформацію ви збираєте?</a:t>
            </a:r>
            <a:endParaRPr lang="nl-NL" dirty="0"/>
          </a:p>
        </p:txBody>
      </p:sp>
      <p:sp>
        <p:nvSpPr>
          <p:cNvPr id="4" name="Tijdelijke aanduiding voor dianummer 3"/>
          <p:cNvSpPr>
            <a:spLocks noGrp="1"/>
          </p:cNvSpPr>
          <p:nvPr>
            <p:ph type="sldNum" sz="quarter" idx="11"/>
          </p:nvPr>
        </p:nvSpPr>
        <p:spPr/>
        <p:txBody>
          <a:bodyPr/>
          <a:lstStyle/>
          <a:p>
            <a:pPr>
              <a:defRPr/>
            </a:pPr>
            <a:fld id="{1F8276A5-8D43-491D-83BE-00FCABAA1517}" type="slidenum">
              <a:rPr lang="en-US" smtClean="0"/>
              <a:pPr>
                <a:defRPr/>
              </a:pPr>
              <a:t>24</a:t>
            </a:fld>
            <a:endParaRPr lang="en-US" dirty="0"/>
          </a:p>
        </p:txBody>
      </p:sp>
    </p:spTree>
    <p:extLst>
      <p:ext uri="{BB962C8B-B14F-4D97-AF65-F5344CB8AC3E}">
        <p14:creationId xmlns:p14="http://schemas.microsoft.com/office/powerpoint/2010/main" val="1295432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69900" y="2036617"/>
            <a:ext cx="10972800" cy="4178445"/>
          </a:xfrm>
        </p:spPr>
        <p:txBody>
          <a:bodyPr/>
          <a:lstStyle/>
          <a:p>
            <a:pPr marL="357188" indent="-357188">
              <a:buFont typeface="Arial" pitchFamily="34" charset="0"/>
              <a:buChar char="•"/>
            </a:pPr>
            <a:r>
              <a:rPr lang="uk-UA" dirty="0" smtClean="0"/>
              <a:t>Уся інформація, яку ви збираєте, призначена покращити діяльність підрозділу ВА та уміння ваших працівників (Цикл </a:t>
            </a:r>
            <a:r>
              <a:rPr lang="uk-UA" dirty="0" err="1" smtClean="0"/>
              <a:t>Демінга</a:t>
            </a:r>
            <a:r>
              <a:rPr lang="uk-UA" dirty="0" smtClean="0"/>
              <a:t>)</a:t>
            </a:r>
          </a:p>
          <a:p>
            <a:pPr marL="357188" indent="-357188">
              <a:buFont typeface="Arial" pitchFamily="34" charset="0"/>
              <a:buChar char="•"/>
            </a:pPr>
            <a:r>
              <a:rPr lang="uk-UA" dirty="0" smtClean="0"/>
              <a:t>Для планування аудиту</a:t>
            </a:r>
          </a:p>
          <a:p>
            <a:pPr marL="357188" indent="-357188">
              <a:buFont typeface="Arial" pitchFamily="34" charset="0"/>
              <a:buChar char="•"/>
            </a:pPr>
            <a:r>
              <a:rPr lang="uk-UA" dirty="0" smtClean="0"/>
              <a:t>Використовуйте інформацію на зустрічах з персоналом</a:t>
            </a:r>
          </a:p>
          <a:p>
            <a:pPr marL="0" indent="0"/>
            <a:endParaRPr lang="nl-NL" dirty="0"/>
          </a:p>
        </p:txBody>
      </p:sp>
      <p:sp>
        <p:nvSpPr>
          <p:cNvPr id="3" name="Titel 2"/>
          <p:cNvSpPr>
            <a:spLocks noGrp="1"/>
          </p:cNvSpPr>
          <p:nvPr>
            <p:ph type="title"/>
          </p:nvPr>
        </p:nvSpPr>
        <p:spPr/>
        <p:txBody>
          <a:bodyPr/>
          <a:lstStyle/>
          <a:p>
            <a:r>
              <a:rPr lang="uk-UA" b="1" dirty="0" smtClean="0"/>
              <a:t>Що ви робите з цією інформацією</a:t>
            </a:r>
            <a:r>
              <a:rPr lang="en-US" b="1" dirty="0" smtClean="0"/>
              <a:t>?</a:t>
            </a:r>
          </a:p>
        </p:txBody>
      </p:sp>
      <p:sp>
        <p:nvSpPr>
          <p:cNvPr id="4" name="Tijdelijke aanduiding voor dianummer 3"/>
          <p:cNvSpPr>
            <a:spLocks noGrp="1"/>
          </p:cNvSpPr>
          <p:nvPr>
            <p:ph type="sldNum" sz="quarter" idx="11"/>
          </p:nvPr>
        </p:nvSpPr>
        <p:spPr/>
        <p:txBody>
          <a:bodyPr/>
          <a:lstStyle/>
          <a:p>
            <a:pPr>
              <a:defRPr/>
            </a:pPr>
            <a:fld id="{1F8276A5-8D43-491D-83BE-00FCABAA1517}" type="slidenum">
              <a:rPr lang="en-US" smtClean="0"/>
              <a:pPr>
                <a:defRPr/>
              </a:pPr>
              <a:t>25</a:t>
            </a:fld>
            <a:endParaRPr lang="en-US" dirty="0"/>
          </a:p>
        </p:txBody>
      </p:sp>
    </p:spTree>
    <p:extLst>
      <p:ext uri="{BB962C8B-B14F-4D97-AF65-F5344CB8AC3E}">
        <p14:creationId xmlns:p14="http://schemas.microsoft.com/office/powerpoint/2010/main" val="3662747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a:buFont typeface="Arial" pitchFamily="34" charset="0"/>
              <a:buChar char="•"/>
            </a:pPr>
            <a:r>
              <a:rPr lang="uk-UA" dirty="0" smtClean="0"/>
              <a:t>Підрозділ ВА має дотримуватися зобов'язань щодо звітування у Міністерстві</a:t>
            </a:r>
          </a:p>
          <a:p>
            <a:pPr>
              <a:buFont typeface="Arial" pitchFamily="34" charset="0"/>
              <a:buChar char="•"/>
            </a:pPr>
            <a:r>
              <a:rPr lang="uk-UA" dirty="0" smtClean="0"/>
              <a:t>Підрозділ ВА може потребувати звітувати про додаткову інформацію, специфічну для підрозділу ВА, зокрема: </a:t>
            </a:r>
          </a:p>
          <a:p>
            <a:pPr lvl="3">
              <a:buFont typeface="Arial" pitchFamily="34" charset="0"/>
              <a:buChar char="•"/>
            </a:pPr>
            <a:r>
              <a:rPr lang="uk-UA" dirty="0" smtClean="0"/>
              <a:t>Загальна кількість наявних робочих  годин для аудитів та реальна кількість робочих годин, витрачених на аудити (також у розрізі кожного аудиту)</a:t>
            </a:r>
          </a:p>
          <a:p>
            <a:pPr lvl="3">
              <a:buFont typeface="Arial" pitchFamily="34" charset="0"/>
              <a:buChar char="•"/>
            </a:pPr>
            <a:r>
              <a:rPr lang="uk-UA" dirty="0" smtClean="0"/>
              <a:t>Кількість проведених аудитів </a:t>
            </a:r>
          </a:p>
          <a:p>
            <a:pPr lvl="3">
              <a:buFont typeface="Arial" pitchFamily="34" charset="0"/>
              <a:buChar char="•"/>
            </a:pPr>
            <a:endParaRPr lang="en-US" dirty="0" smtClean="0"/>
          </a:p>
          <a:p>
            <a:pPr lvl="3">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endParaRPr lang="nl-NL" dirty="0"/>
          </a:p>
        </p:txBody>
      </p:sp>
      <p:sp>
        <p:nvSpPr>
          <p:cNvPr id="3" name="Titel 2"/>
          <p:cNvSpPr>
            <a:spLocks noGrp="1"/>
          </p:cNvSpPr>
          <p:nvPr>
            <p:ph type="title"/>
          </p:nvPr>
        </p:nvSpPr>
        <p:spPr/>
        <p:txBody>
          <a:bodyPr/>
          <a:lstStyle/>
          <a:p>
            <a:r>
              <a:rPr lang="uk-UA" b="1" dirty="0" smtClean="0"/>
              <a:t>Звітування</a:t>
            </a:r>
            <a:endParaRPr lang="nl-NL" b="1" dirty="0"/>
          </a:p>
        </p:txBody>
      </p:sp>
      <p:sp>
        <p:nvSpPr>
          <p:cNvPr id="4" name="Tijdelijke aanduiding voor dianummer 3"/>
          <p:cNvSpPr>
            <a:spLocks noGrp="1"/>
          </p:cNvSpPr>
          <p:nvPr>
            <p:ph type="sldNum" sz="quarter" idx="11"/>
          </p:nvPr>
        </p:nvSpPr>
        <p:spPr/>
        <p:txBody>
          <a:bodyPr/>
          <a:lstStyle/>
          <a:p>
            <a:pPr>
              <a:defRPr/>
            </a:pPr>
            <a:fld id="{1F8276A5-8D43-491D-83BE-00FCABAA1517}" type="slidenum">
              <a:rPr lang="en-US" smtClean="0"/>
              <a:pPr>
                <a:defRPr/>
              </a:pPr>
              <a:t>26</a:t>
            </a:fld>
            <a:endParaRPr lang="en-US" dirty="0"/>
          </a:p>
        </p:txBody>
      </p:sp>
    </p:spTree>
    <p:extLst>
      <p:ext uri="{BB962C8B-B14F-4D97-AF65-F5344CB8AC3E}">
        <p14:creationId xmlns:p14="http://schemas.microsoft.com/office/powerpoint/2010/main" val="2792957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342900" lvl="6" indent="-342900" algn="ctr" eaLnBrk="0" hangingPunct="0">
              <a:buNone/>
            </a:pPr>
            <a:r>
              <a:rPr lang="uk-UA" sz="4000" b="1" dirty="0" smtClean="0"/>
              <a:t>Планування і контроль процесу аудиту</a:t>
            </a:r>
            <a:endParaRPr lang="en-US" sz="4000" b="1" dirty="0" smtClean="0"/>
          </a:p>
          <a:p>
            <a:endParaRPr lang="nl-NL" dirty="0"/>
          </a:p>
        </p:txBody>
      </p:sp>
      <p:sp>
        <p:nvSpPr>
          <p:cNvPr id="4" name="Tijdelijke aanduiding voor dianummer 3"/>
          <p:cNvSpPr>
            <a:spLocks noGrp="1"/>
          </p:cNvSpPr>
          <p:nvPr>
            <p:ph type="sldNum" sz="quarter" idx="11"/>
          </p:nvPr>
        </p:nvSpPr>
        <p:spPr/>
        <p:txBody>
          <a:bodyPr/>
          <a:lstStyle/>
          <a:p>
            <a:pPr>
              <a:defRPr/>
            </a:pPr>
            <a:fld id="{1F8276A5-8D43-491D-83BE-00FCABAA1517}" type="slidenum">
              <a:rPr lang="en-US" smtClean="0"/>
              <a:pPr>
                <a:defRPr/>
              </a:pPr>
              <a:t>27</a:t>
            </a:fld>
            <a:endParaRPr lang="en-US" dirty="0"/>
          </a:p>
        </p:txBody>
      </p:sp>
    </p:spTree>
    <p:extLst>
      <p:ext uri="{BB962C8B-B14F-4D97-AF65-F5344CB8AC3E}">
        <p14:creationId xmlns:p14="http://schemas.microsoft.com/office/powerpoint/2010/main" val="682850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a:buFont typeface="Arial" pitchFamily="34" charset="0"/>
              <a:buChar char="•"/>
            </a:pPr>
            <a:r>
              <a:rPr lang="uk-UA" dirty="0" smtClean="0">
                <a:latin typeface="Arial Black" pitchFamily="34" charset="0"/>
              </a:rPr>
              <a:t>Річний план</a:t>
            </a:r>
            <a:endParaRPr lang="en-US" dirty="0" smtClean="0">
              <a:latin typeface="Arial Black" pitchFamily="34" charset="0"/>
            </a:endParaRPr>
          </a:p>
          <a:p>
            <a:pPr>
              <a:buFont typeface="Arial" pitchFamily="34" charset="0"/>
              <a:buChar char="•"/>
            </a:pPr>
            <a:r>
              <a:rPr lang="uk-UA" dirty="0" smtClean="0">
                <a:latin typeface="Arial Black" pitchFamily="34" charset="0"/>
              </a:rPr>
              <a:t>Тричі/чотири рази на рік – звіт найвищому керівництву/ЦПГ про</a:t>
            </a:r>
            <a:r>
              <a:rPr lang="en-US" dirty="0" smtClean="0">
                <a:latin typeface="Arial Black" pitchFamily="34" charset="0"/>
              </a:rPr>
              <a:t>:</a:t>
            </a:r>
          </a:p>
          <a:p>
            <a:pPr lvl="3">
              <a:buFont typeface="Arial" pitchFamily="34" charset="0"/>
              <a:buChar char="•"/>
            </a:pPr>
            <a:r>
              <a:rPr lang="en-US" dirty="0" smtClean="0">
                <a:latin typeface="Arial Black" pitchFamily="34" charset="0"/>
              </a:rPr>
              <a:t> </a:t>
            </a:r>
            <a:r>
              <a:rPr lang="uk-UA" dirty="0" smtClean="0">
                <a:latin typeface="Arial Black" pitchFamily="34" charset="0"/>
              </a:rPr>
              <a:t>Оновлений річний план аудиту</a:t>
            </a:r>
            <a:endParaRPr lang="en-US" dirty="0" smtClean="0">
              <a:latin typeface="Arial Black" pitchFamily="34" charset="0"/>
            </a:endParaRPr>
          </a:p>
          <a:p>
            <a:pPr marL="1428750" lvl="5">
              <a:buFont typeface="Arial" pitchFamily="34" charset="0"/>
              <a:buChar char="•"/>
            </a:pPr>
            <a:r>
              <a:rPr lang="uk-UA" sz="1800" dirty="0" smtClean="0">
                <a:latin typeface="Arial Black" pitchFamily="34" charset="0"/>
              </a:rPr>
              <a:t>Кількість проведених аудитів </a:t>
            </a:r>
          </a:p>
          <a:p>
            <a:pPr marL="1428750" lvl="5">
              <a:buFont typeface="Arial" pitchFamily="34" charset="0"/>
              <a:buChar char="•"/>
            </a:pPr>
            <a:r>
              <a:rPr lang="uk-UA" sz="1800" dirty="0" smtClean="0">
                <a:latin typeface="Arial Black" pitchFamily="34" charset="0"/>
              </a:rPr>
              <a:t>Запланований і витрачений час на аудит (велику різницю слід пояснити)</a:t>
            </a:r>
          </a:p>
          <a:p>
            <a:pPr marL="1428750" lvl="5">
              <a:buFont typeface="Arial" pitchFamily="34" charset="0"/>
              <a:buChar char="•"/>
            </a:pPr>
            <a:r>
              <a:rPr lang="uk-UA" sz="1800" dirty="0" smtClean="0">
                <a:latin typeface="Arial Black" pitchFamily="34" charset="0"/>
              </a:rPr>
              <a:t>Аудити, які тривають</a:t>
            </a:r>
          </a:p>
          <a:p>
            <a:pPr marL="1428750" lvl="5">
              <a:buFont typeface="Arial" pitchFamily="34" charset="0"/>
              <a:buChar char="•"/>
            </a:pPr>
            <a:r>
              <a:rPr lang="uk-UA" sz="1800" dirty="0" smtClean="0">
                <a:latin typeface="Arial Black" pitchFamily="34" charset="0"/>
              </a:rPr>
              <a:t>Головні знахідки кожного аудиту та послідуючі дії керівництва </a:t>
            </a:r>
          </a:p>
          <a:p>
            <a:pPr lvl="3">
              <a:buFont typeface="Arial" pitchFamily="34" charset="0"/>
              <a:buChar char="•"/>
            </a:pPr>
            <a:r>
              <a:rPr lang="uk-UA" dirty="0" smtClean="0">
                <a:latin typeface="Arial Black" pitchFamily="34" charset="0"/>
              </a:rPr>
              <a:t>Час, витрачений на головні теми</a:t>
            </a:r>
          </a:p>
          <a:p>
            <a:pPr lvl="3">
              <a:buFont typeface="Arial" pitchFamily="34" charset="0"/>
              <a:buChar char="•"/>
            </a:pPr>
            <a:r>
              <a:rPr lang="uk-UA" dirty="0" smtClean="0">
                <a:latin typeface="Arial Black" pitchFamily="34" charset="0"/>
              </a:rPr>
              <a:t>Нові зміни у підрозділі ВА та що ви досягнули у звітному періоді</a:t>
            </a:r>
          </a:p>
          <a:p>
            <a:pPr lvl="3">
              <a:buFont typeface="Arial" pitchFamily="34" charset="0"/>
              <a:buChar char="•"/>
            </a:pPr>
            <a:endParaRPr lang="en-US" dirty="0" smtClean="0"/>
          </a:p>
          <a:p>
            <a:pPr lvl="3">
              <a:buFont typeface="Arial" pitchFamily="34" charset="0"/>
              <a:buChar char="•"/>
            </a:pPr>
            <a:endParaRPr lang="en-US" dirty="0" smtClean="0"/>
          </a:p>
          <a:p>
            <a:pPr lvl="3">
              <a:buFont typeface="Arial" pitchFamily="34" charset="0"/>
              <a:buChar char="•"/>
            </a:pPr>
            <a:endParaRPr lang="en-US" dirty="0" smtClean="0"/>
          </a:p>
          <a:p>
            <a:endParaRPr lang="nl-NL" dirty="0"/>
          </a:p>
        </p:txBody>
      </p:sp>
      <p:sp>
        <p:nvSpPr>
          <p:cNvPr id="3" name="Titel 2"/>
          <p:cNvSpPr>
            <a:spLocks noGrp="1"/>
          </p:cNvSpPr>
          <p:nvPr>
            <p:ph type="title"/>
          </p:nvPr>
        </p:nvSpPr>
        <p:spPr/>
        <p:txBody>
          <a:bodyPr/>
          <a:lstStyle/>
          <a:p>
            <a:r>
              <a:rPr lang="uk-UA" dirty="0" smtClean="0"/>
              <a:t>Планування і контроль процесу аудиту</a:t>
            </a:r>
            <a:endParaRPr lang="nl-NL" dirty="0"/>
          </a:p>
        </p:txBody>
      </p:sp>
      <p:sp>
        <p:nvSpPr>
          <p:cNvPr id="4" name="Tijdelijke aanduiding voor dianummer 3"/>
          <p:cNvSpPr>
            <a:spLocks noGrp="1"/>
          </p:cNvSpPr>
          <p:nvPr>
            <p:ph type="sldNum" sz="quarter" idx="11"/>
          </p:nvPr>
        </p:nvSpPr>
        <p:spPr/>
        <p:txBody>
          <a:bodyPr/>
          <a:lstStyle/>
          <a:p>
            <a:pPr>
              <a:defRPr/>
            </a:pPr>
            <a:fld id="{1F8276A5-8D43-491D-83BE-00FCABAA1517}" type="slidenum">
              <a:rPr lang="en-US" smtClean="0"/>
              <a:pPr>
                <a:defRPr/>
              </a:pPr>
              <a:t>28</a:t>
            </a:fld>
            <a:endParaRPr lang="en-US" dirty="0"/>
          </a:p>
        </p:txBody>
      </p:sp>
    </p:spTree>
    <p:extLst>
      <p:ext uri="{BB962C8B-B14F-4D97-AF65-F5344CB8AC3E}">
        <p14:creationId xmlns:p14="http://schemas.microsoft.com/office/powerpoint/2010/main" val="1134672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a:buFont typeface="Arial" pitchFamily="34" charset="0"/>
              <a:buChar char="•"/>
            </a:pPr>
            <a:r>
              <a:rPr lang="uk-UA" dirty="0" smtClean="0"/>
              <a:t>Звіт Аудиторському комітету</a:t>
            </a:r>
            <a:endParaRPr lang="en-US" dirty="0" smtClean="0"/>
          </a:p>
          <a:p>
            <a:pPr>
              <a:buFont typeface="Arial" pitchFamily="34" charset="0"/>
              <a:buChar char="•"/>
            </a:pPr>
            <a:r>
              <a:rPr lang="uk-UA" dirty="0" smtClean="0"/>
              <a:t>Е</a:t>
            </a:r>
            <a:r>
              <a:rPr lang="en-US" dirty="0" err="1" smtClean="0"/>
              <a:t>xcel</a:t>
            </a:r>
            <a:r>
              <a:rPr lang="en-US" dirty="0" smtClean="0"/>
              <a:t> </a:t>
            </a:r>
            <a:r>
              <a:rPr lang="uk-UA" dirty="0" smtClean="0"/>
              <a:t>файл про заплановані аудити</a:t>
            </a:r>
            <a:endParaRPr lang="nl-NL" dirty="0"/>
          </a:p>
        </p:txBody>
      </p:sp>
      <p:sp>
        <p:nvSpPr>
          <p:cNvPr id="3" name="Titel 2"/>
          <p:cNvSpPr>
            <a:spLocks noGrp="1"/>
          </p:cNvSpPr>
          <p:nvPr>
            <p:ph type="title"/>
          </p:nvPr>
        </p:nvSpPr>
        <p:spPr/>
        <p:txBody>
          <a:bodyPr/>
          <a:lstStyle/>
          <a:p>
            <a:r>
              <a:rPr lang="uk-UA" b="1" dirty="0" smtClean="0"/>
              <a:t>Голландські приклади</a:t>
            </a:r>
            <a:endParaRPr lang="nl-NL" b="1" dirty="0"/>
          </a:p>
        </p:txBody>
      </p:sp>
      <p:sp>
        <p:nvSpPr>
          <p:cNvPr id="4" name="Tijdelijke aanduiding voor dianummer 3"/>
          <p:cNvSpPr>
            <a:spLocks noGrp="1"/>
          </p:cNvSpPr>
          <p:nvPr>
            <p:ph type="sldNum" sz="quarter" idx="11"/>
          </p:nvPr>
        </p:nvSpPr>
        <p:spPr/>
        <p:txBody>
          <a:bodyPr/>
          <a:lstStyle/>
          <a:p>
            <a:pPr>
              <a:defRPr/>
            </a:pPr>
            <a:fld id="{1F8276A5-8D43-491D-83BE-00FCABAA1517}" type="slidenum">
              <a:rPr lang="en-US" smtClean="0"/>
              <a:pPr>
                <a:defRPr/>
              </a:pPr>
              <a:t>29</a:t>
            </a:fld>
            <a:endParaRPr lang="en-US" dirty="0"/>
          </a:p>
        </p:txBody>
      </p:sp>
    </p:spTree>
    <p:extLst>
      <p:ext uri="{BB962C8B-B14F-4D97-AF65-F5344CB8AC3E}">
        <p14:creationId xmlns:p14="http://schemas.microsoft.com/office/powerpoint/2010/main" val="8796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half" idx="1"/>
          </p:nvPr>
        </p:nvSpPr>
        <p:spPr>
          <a:xfrm>
            <a:off x="1876425" y="1800225"/>
            <a:ext cx="8576422" cy="4414838"/>
          </a:xfrm>
        </p:spPr>
        <p:txBody>
          <a:bodyPr/>
          <a:lstStyle/>
          <a:p>
            <a:pPr>
              <a:buFont typeface="Wingdings" panose="05000000000000000000" pitchFamily="2" charset="2"/>
              <a:buChar char="§"/>
            </a:pPr>
            <a:endParaRPr lang="en-US" dirty="0" smtClean="0"/>
          </a:p>
          <a:p>
            <a:pPr>
              <a:buFont typeface="+mj-lt"/>
              <a:buAutoNum type="arabicPeriod" startAt="3"/>
            </a:pPr>
            <a:r>
              <a:rPr lang="uk-UA" b="1" i="1" dirty="0" smtClean="0">
                <a:solidFill>
                  <a:schemeClr val="tx1"/>
                </a:solidFill>
                <a:latin typeface="+mn-lt"/>
                <a:cs typeface="+mn-cs"/>
              </a:rPr>
              <a:t>Управлінські уміння для керівників аудиту</a:t>
            </a:r>
            <a:r>
              <a:rPr lang="en-US" b="1" i="1" dirty="0" smtClean="0">
                <a:solidFill>
                  <a:schemeClr val="tx1"/>
                </a:solidFill>
                <a:latin typeface="+mn-lt"/>
                <a:cs typeface="+mn-cs"/>
              </a:rPr>
              <a:t> (</a:t>
            </a:r>
            <a:r>
              <a:rPr lang="uk-UA" b="1" i="1" dirty="0" smtClean="0">
                <a:solidFill>
                  <a:schemeClr val="tx1"/>
                </a:solidFill>
                <a:latin typeface="+mn-lt"/>
                <a:cs typeface="+mn-cs"/>
              </a:rPr>
              <a:t>день</a:t>
            </a:r>
            <a:r>
              <a:rPr lang="en-US" b="1" i="1" dirty="0" smtClean="0">
                <a:solidFill>
                  <a:schemeClr val="tx1"/>
                </a:solidFill>
                <a:latin typeface="+mn-lt"/>
                <a:cs typeface="+mn-cs"/>
              </a:rPr>
              <a:t> 3)</a:t>
            </a:r>
          </a:p>
          <a:p>
            <a:pPr marL="0" indent="0"/>
            <a:endParaRPr lang="en-US" b="1" i="1" dirty="0"/>
          </a:p>
          <a:p>
            <a:pPr marL="984250" lvl="6">
              <a:buFont typeface="Arial" panose="020B0604020202020204" pitchFamily="34" charset="0"/>
              <a:buChar char="•"/>
            </a:pPr>
            <a:r>
              <a:rPr lang="uk-UA" dirty="0" smtClean="0"/>
              <a:t>Управлінські уміння</a:t>
            </a:r>
            <a:r>
              <a:rPr lang="en-US" dirty="0" smtClean="0"/>
              <a:t>; </a:t>
            </a:r>
          </a:p>
          <a:p>
            <a:pPr marL="984250" lvl="6">
              <a:buFont typeface="Arial" panose="020B0604020202020204" pitchFamily="34" charset="0"/>
              <a:buChar char="•"/>
            </a:pPr>
            <a:r>
              <a:rPr lang="uk-UA" dirty="0" smtClean="0"/>
              <a:t>Спілкування із залученими сторонами</a:t>
            </a:r>
            <a:r>
              <a:rPr lang="en-US" dirty="0" smtClean="0"/>
              <a:t>;</a:t>
            </a:r>
          </a:p>
          <a:p>
            <a:pPr marL="984250" lvl="6">
              <a:buFont typeface="Arial" panose="020B0604020202020204" pitchFamily="34" charset="0"/>
              <a:buChar char="•"/>
            </a:pPr>
            <a:r>
              <a:rPr lang="uk-UA" dirty="0" smtClean="0"/>
              <a:t>Збір, обробка, використання управлінської інформації</a:t>
            </a:r>
            <a:r>
              <a:rPr lang="en-US" dirty="0" smtClean="0"/>
              <a:t>;	</a:t>
            </a:r>
          </a:p>
          <a:p>
            <a:pPr marL="984250" lvl="6">
              <a:buFont typeface="Arial" panose="020B0604020202020204" pitchFamily="34" charset="0"/>
              <a:buChar char="•"/>
            </a:pPr>
            <a:r>
              <a:rPr lang="uk-UA" dirty="0" smtClean="0"/>
              <a:t>Планування та контроль процесу аудиту</a:t>
            </a:r>
            <a:endParaRPr lang="en-US" dirty="0" smtClean="0"/>
          </a:p>
          <a:p>
            <a:pPr>
              <a:buFont typeface="+mj-lt"/>
              <a:buAutoNum type="arabicPeriod"/>
            </a:pPr>
            <a:endParaRPr lang="en-US" dirty="0"/>
          </a:p>
          <a:p>
            <a:pPr>
              <a:buFont typeface="+mj-lt"/>
              <a:buAutoNum type="arabicPeriod"/>
            </a:pPr>
            <a:endParaRPr lang="en-US" dirty="0" smtClean="0"/>
          </a:p>
          <a:p>
            <a:pPr>
              <a:buFont typeface="+mj-lt"/>
              <a:buAutoNum type="arabicPeriod"/>
            </a:pPr>
            <a:endParaRPr lang="en-US" dirty="0"/>
          </a:p>
          <a:p>
            <a:pPr>
              <a:buFont typeface="+mj-lt"/>
              <a:buAutoNum type="arabicPeriod"/>
            </a:pPr>
            <a:endParaRPr lang="nl-NL" dirty="0"/>
          </a:p>
        </p:txBody>
      </p:sp>
      <p:sp>
        <p:nvSpPr>
          <p:cNvPr id="7" name="Titel 1"/>
          <p:cNvSpPr>
            <a:spLocks noGrp="1"/>
          </p:cNvSpPr>
          <p:nvPr>
            <p:ph type="title"/>
          </p:nvPr>
        </p:nvSpPr>
        <p:spPr/>
        <p:txBody>
          <a:bodyPr/>
          <a:lstStyle/>
          <a:p>
            <a:r>
              <a:rPr lang="uk-UA" dirty="0" smtClean="0"/>
              <a:t>День</a:t>
            </a:r>
            <a:r>
              <a:rPr lang="en-US" dirty="0" smtClean="0"/>
              <a:t> 3 </a:t>
            </a:r>
            <a:endParaRPr lang="en-US" dirty="0"/>
          </a:p>
        </p:txBody>
      </p:sp>
      <p:sp>
        <p:nvSpPr>
          <p:cNvPr id="5" name="Tijdelijke aanduiding voor dianummer 4"/>
          <p:cNvSpPr>
            <a:spLocks noGrp="1"/>
          </p:cNvSpPr>
          <p:nvPr>
            <p:ph type="sldNum" sz="quarter" idx="12"/>
          </p:nvPr>
        </p:nvSpPr>
        <p:spPr/>
        <p:txBody>
          <a:bodyPr/>
          <a:lstStyle/>
          <a:p>
            <a:pPr>
              <a:defRPr/>
            </a:pPr>
            <a:fld id="{0E1F65EC-8FE1-431A-AA0F-BFDAD8A53B05}" type="slidenum">
              <a:rPr lang="nl-NL" smtClean="0"/>
              <a:pPr>
                <a:defRPr/>
              </a:pPr>
              <a:t>3</a:t>
            </a:fld>
            <a:endParaRPr lang="nl-NL"/>
          </a:p>
        </p:txBody>
      </p:sp>
    </p:spTree>
    <p:extLst>
      <p:ext uri="{BB962C8B-B14F-4D97-AF65-F5344CB8AC3E}">
        <p14:creationId xmlns:p14="http://schemas.microsoft.com/office/powerpoint/2010/main" val="12537384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foto1.jpg"/>
          <p:cNvPicPr>
            <a:picLocks/>
          </p:cNvPicPr>
          <p:nvPr/>
        </p:nvPicPr>
        <p:blipFill>
          <a:blip r:embed="rId2" cstate="print"/>
          <a:stretch>
            <a:fillRect/>
          </a:stretch>
        </p:blipFill>
        <p:spPr>
          <a:xfrm>
            <a:off x="0" y="0"/>
            <a:ext cx="6112933" cy="6858000"/>
          </a:xfrm>
          <a:prstGeom prst="rect">
            <a:avLst/>
          </a:prstGeom>
        </p:spPr>
      </p:pic>
      <p:sp>
        <p:nvSpPr>
          <p:cNvPr id="5122" name="shpDatum"/>
          <p:cNvSpPr>
            <a:spLocks noChangeArrowheads="1"/>
          </p:cNvSpPr>
          <p:nvPr/>
        </p:nvSpPr>
        <p:spPr bwMode="auto">
          <a:xfrm>
            <a:off x="6572251" y="6380164"/>
            <a:ext cx="4953000" cy="363537"/>
          </a:xfrm>
          <a:prstGeom prst="rect">
            <a:avLst/>
          </a:prstGeom>
          <a:noFill/>
          <a:ln w="9525">
            <a:noFill/>
            <a:miter lim="800000"/>
            <a:headEnd/>
            <a:tailEnd/>
          </a:ln>
        </p:spPr>
        <p:txBody>
          <a:bodyPr/>
          <a:lstStyle/>
          <a:p>
            <a:endParaRPr lang="en-US" sz="1000">
              <a:solidFill>
                <a:srgbClr val="FFFFFF"/>
              </a:solidFill>
            </a:endParaRPr>
          </a:p>
        </p:txBody>
      </p:sp>
      <p:sp>
        <p:nvSpPr>
          <p:cNvPr id="5123" name="Titel"/>
          <p:cNvSpPr>
            <a:spLocks noChangeArrowheads="1"/>
          </p:cNvSpPr>
          <p:nvPr/>
        </p:nvSpPr>
        <p:spPr bwMode="auto">
          <a:xfrm>
            <a:off x="6657410" y="2454275"/>
            <a:ext cx="5278967" cy="1372536"/>
          </a:xfrm>
          <a:prstGeom prst="rect">
            <a:avLst/>
          </a:prstGeom>
          <a:noFill/>
          <a:ln w="9525">
            <a:noFill/>
            <a:miter lim="800000"/>
            <a:headEnd/>
            <a:tailEnd/>
          </a:ln>
        </p:spPr>
        <p:txBody>
          <a:bodyPr/>
          <a:lstStyle/>
          <a:p>
            <a:r>
              <a:rPr lang="uk-UA" noProof="1" smtClean="0">
                <a:solidFill>
                  <a:srgbClr val="FFFFFF"/>
                </a:solidFill>
              </a:rPr>
              <a:t>Інструменти для керівників аудиту</a:t>
            </a:r>
            <a:r>
              <a:rPr lang="en-US" noProof="1" smtClean="0">
                <a:solidFill>
                  <a:srgbClr val="FFFFFF"/>
                </a:solidFill>
              </a:rPr>
              <a:t>: </a:t>
            </a:r>
            <a:r>
              <a:rPr lang="uk-UA" noProof="1" smtClean="0">
                <a:solidFill>
                  <a:srgbClr val="FFFFFF"/>
                </a:solidFill>
              </a:rPr>
              <a:t>Цикл Демінга та БББК</a:t>
            </a:r>
            <a:endParaRPr lang="nl-NL" noProof="1" smtClean="0">
              <a:solidFill>
                <a:srgbClr val="FFFFFF"/>
              </a:solidFill>
            </a:endParaRPr>
          </a:p>
          <a:p>
            <a:endParaRPr lang="nl-NL" sz="1200" noProof="1" smtClean="0">
              <a:solidFill>
                <a:srgbClr val="FFFFFF"/>
              </a:solidFill>
            </a:endParaRPr>
          </a:p>
          <a:p>
            <a:endParaRPr lang="nl-NL" sz="1200" noProof="1">
              <a:solidFill>
                <a:srgbClr val="FFFFFF"/>
              </a:solidFill>
            </a:endParaRPr>
          </a:p>
          <a:p>
            <a:endParaRPr lang="nl-NL" sz="1200" noProof="1" smtClean="0">
              <a:solidFill>
                <a:srgbClr val="FFFFFF"/>
              </a:solidFill>
            </a:endParaRPr>
          </a:p>
          <a:p>
            <a:r>
              <a:rPr lang="uk-UA" sz="1200" noProof="1" smtClean="0">
                <a:solidFill>
                  <a:srgbClr val="FFFFFF"/>
                </a:solidFill>
              </a:rPr>
              <a:t>Манфред ван Кестерен</a:t>
            </a:r>
            <a:endParaRPr lang="nl-NL" sz="1200" noProof="1" smtClean="0">
              <a:solidFill>
                <a:srgbClr val="FFFFFF"/>
              </a:solidFill>
            </a:endParaRPr>
          </a:p>
          <a:p>
            <a:r>
              <a:rPr lang="uk-UA" sz="1200" noProof="1" smtClean="0">
                <a:solidFill>
                  <a:srgbClr val="FFFFFF"/>
                </a:solidFill>
              </a:rPr>
              <a:t>Гаррі ван Ланквельд</a:t>
            </a:r>
            <a:endParaRPr lang="nl-NL" sz="1200" noProof="1" smtClean="0">
              <a:solidFill>
                <a:srgbClr val="FFFFFF"/>
              </a:solidFill>
            </a:endParaRPr>
          </a:p>
          <a:p>
            <a:endParaRPr lang="nl-NL" sz="1200" noProof="1" smtClean="0">
              <a:solidFill>
                <a:srgbClr val="FFFFFF"/>
              </a:solidFill>
            </a:endParaRPr>
          </a:p>
        </p:txBody>
      </p:sp>
      <p:sp>
        <p:nvSpPr>
          <p:cNvPr id="5124" name="Subtitel"/>
          <p:cNvSpPr>
            <a:spLocks noChangeArrowheads="1"/>
          </p:cNvSpPr>
          <p:nvPr/>
        </p:nvSpPr>
        <p:spPr bwMode="auto">
          <a:xfrm>
            <a:off x="6572251" y="3708401"/>
            <a:ext cx="5278967" cy="608013"/>
          </a:xfrm>
          <a:prstGeom prst="rect">
            <a:avLst/>
          </a:prstGeom>
          <a:noFill/>
          <a:ln w="9525">
            <a:noFill/>
            <a:miter lim="800000"/>
            <a:headEnd/>
            <a:tailEnd/>
          </a:ln>
        </p:spPr>
        <p:txBody>
          <a:bodyPr/>
          <a:lstStyle/>
          <a:p>
            <a:pPr>
              <a:spcBef>
                <a:spcPct val="20000"/>
              </a:spcBef>
              <a:buFont typeface="Arial" charset="0"/>
              <a:buNone/>
            </a:pPr>
            <a:endParaRPr lang="en-US" sz="1800" noProof="1">
              <a:solidFill>
                <a:srgbClr val="FFFFFF"/>
              </a:solidFill>
            </a:endParaRPr>
          </a:p>
        </p:txBody>
      </p:sp>
      <p:sp>
        <p:nvSpPr>
          <p:cNvPr id="5125" name="TMNaamSpreker"/>
          <p:cNvSpPr txBox="1">
            <a:spLocks noChangeArrowheads="1"/>
          </p:cNvSpPr>
          <p:nvPr/>
        </p:nvSpPr>
        <p:spPr bwMode="auto">
          <a:xfrm>
            <a:off x="6572251" y="5318125"/>
            <a:ext cx="5278967" cy="382588"/>
          </a:xfrm>
          <a:prstGeom prst="rect">
            <a:avLst/>
          </a:prstGeom>
          <a:noFill/>
          <a:ln w="9525">
            <a:noFill/>
            <a:miter lim="800000"/>
            <a:headEnd/>
            <a:tailEnd/>
          </a:ln>
        </p:spPr>
        <p:txBody>
          <a:bodyPr/>
          <a:lstStyle/>
          <a:p>
            <a:pPr>
              <a:lnSpc>
                <a:spcPct val="115000"/>
              </a:lnSpc>
              <a:spcBef>
                <a:spcPct val="20000"/>
              </a:spcBef>
              <a:buClr>
                <a:srgbClr val="FF9900"/>
              </a:buClr>
              <a:buFont typeface="Wingdings" pitchFamily="2" charset="2"/>
              <a:buNone/>
            </a:pPr>
            <a:endParaRPr lang="en-US" sz="1600" noProof="1">
              <a:solidFill>
                <a:srgbClr val="FFFFFF"/>
              </a:solidFill>
            </a:endParaRPr>
          </a:p>
        </p:txBody>
      </p:sp>
      <p:sp>
        <p:nvSpPr>
          <p:cNvPr id="5126" name="TMNaamConferentie"/>
          <p:cNvSpPr txBox="1">
            <a:spLocks noChangeArrowheads="1"/>
          </p:cNvSpPr>
          <p:nvPr/>
        </p:nvSpPr>
        <p:spPr bwMode="auto">
          <a:xfrm>
            <a:off x="6572251" y="4768851"/>
            <a:ext cx="5278967" cy="531813"/>
          </a:xfrm>
          <a:prstGeom prst="rect">
            <a:avLst/>
          </a:prstGeom>
          <a:noFill/>
          <a:ln w="9525">
            <a:noFill/>
            <a:miter lim="800000"/>
            <a:headEnd/>
            <a:tailEnd/>
          </a:ln>
        </p:spPr>
        <p:txBody>
          <a:bodyPr/>
          <a:lstStyle/>
          <a:p>
            <a:pPr eaLnBrk="1" hangingPunct="1">
              <a:buSzPct val="80000"/>
            </a:pPr>
            <a:endParaRPr lang="en-US" sz="1600" noProof="1">
              <a:solidFill>
                <a:srgbClr val="FFFFFF"/>
              </a:solidFill>
            </a:endParaRPr>
          </a:p>
        </p:txBody>
      </p:sp>
      <p:pic>
        <p:nvPicPr>
          <p:cNvPr id="5127" name="Picture 11" descr="RO_F_Logo_Powerpoint_diap_en 1 "/>
          <p:cNvPicPr>
            <a:picLocks noChangeAspect="1" noChangeArrowheads="1"/>
          </p:cNvPicPr>
          <p:nvPr/>
        </p:nvPicPr>
        <p:blipFill>
          <a:blip r:embed="rId3" cstate="print"/>
          <a:srcRect/>
          <a:stretch>
            <a:fillRect/>
          </a:stretch>
        </p:blipFill>
        <p:spPr bwMode="auto">
          <a:xfrm>
            <a:off x="0" y="0"/>
            <a:ext cx="12192000" cy="2001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uk-UA" dirty="0" smtClean="0"/>
              <a:t>Зміст</a:t>
            </a:r>
            <a:endParaRPr lang="nl-NL" dirty="0" smtClean="0"/>
          </a:p>
        </p:txBody>
      </p:sp>
      <p:sp>
        <p:nvSpPr>
          <p:cNvPr id="6147" name="Rectangle 3"/>
          <p:cNvSpPr>
            <a:spLocks noGrp="1" noChangeArrowheads="1"/>
          </p:cNvSpPr>
          <p:nvPr>
            <p:ph type="body" idx="1"/>
          </p:nvPr>
        </p:nvSpPr>
        <p:spPr/>
        <p:txBody>
          <a:bodyPr/>
          <a:lstStyle/>
          <a:p>
            <a:r>
              <a:rPr lang="uk-UA" sz="1600" dirty="0" smtClean="0"/>
              <a:t>Цикл </a:t>
            </a:r>
            <a:r>
              <a:rPr lang="uk-UA" sz="1600" dirty="0" err="1" smtClean="0"/>
              <a:t>Демінга</a:t>
            </a:r>
            <a:endParaRPr lang="en-US" sz="1600" dirty="0" smtClean="0"/>
          </a:p>
          <a:p>
            <a:endParaRPr lang="en-US" sz="1600" dirty="0"/>
          </a:p>
          <a:p>
            <a:r>
              <a:rPr lang="uk-UA" sz="1600" dirty="0" smtClean="0"/>
              <a:t>Бізнес-балансована бальна картка</a:t>
            </a:r>
            <a:endParaRPr lang="en-US" dirty="0" smtClean="0"/>
          </a:p>
        </p:txBody>
      </p:sp>
      <p:pic>
        <p:nvPicPr>
          <p:cNvPr id="6148" name="Picture 7" descr="RO_F_Logo_Powerpoint_diap_en 1 "/>
          <p:cNvPicPr>
            <a:picLocks noChangeAspect="1" noChangeArrowheads="1"/>
          </p:cNvPicPr>
          <p:nvPr/>
        </p:nvPicPr>
        <p:blipFill>
          <a:blip r:embed="rId2" cstate="print"/>
          <a:srcRect/>
          <a:stretch>
            <a:fillRect/>
          </a:stretch>
        </p:blipFill>
        <p:spPr bwMode="auto">
          <a:xfrm>
            <a:off x="0" y="0"/>
            <a:ext cx="12192000" cy="14302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uk-UA" dirty="0" smtClean="0"/>
              <a:t>Цикл </a:t>
            </a:r>
            <a:r>
              <a:rPr lang="uk-UA" dirty="0" err="1" smtClean="0"/>
              <a:t>Демінга</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37977"/>
            <a:ext cx="12192000" cy="4528461"/>
          </a:xfrm>
          <a:prstGeom prst="rect">
            <a:avLst/>
          </a:prstGeom>
        </p:spPr>
      </p:pic>
    </p:spTree>
    <p:extLst>
      <p:ext uri="{BB962C8B-B14F-4D97-AF65-F5344CB8AC3E}">
        <p14:creationId xmlns:p14="http://schemas.microsoft.com/office/powerpoint/2010/main" val="2981849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uk-UA" dirty="0" smtClean="0"/>
              <a:t>Цикл </a:t>
            </a:r>
            <a:r>
              <a:rPr lang="uk-UA" dirty="0" err="1" smtClean="0"/>
              <a:t>Демінга</a:t>
            </a:r>
            <a:r>
              <a:rPr lang="uk-UA" dirty="0" smtClean="0"/>
              <a:t> </a:t>
            </a:r>
            <a:r>
              <a:rPr lang="en-US" dirty="0" smtClean="0"/>
              <a:t>(PDCA</a:t>
            </a:r>
            <a:r>
              <a:rPr lang="en-US" dirty="0"/>
              <a:t>)</a:t>
            </a:r>
            <a:endParaRPr lang="nl-NL" dirty="0"/>
          </a:p>
        </p:txBody>
      </p:sp>
      <p:sp>
        <p:nvSpPr>
          <p:cNvPr id="3" name="Tijdelijke aanduiding voor inhoud 2"/>
          <p:cNvSpPr>
            <a:spLocks noGrp="1"/>
          </p:cNvSpPr>
          <p:nvPr>
            <p:ph idx="1"/>
          </p:nvPr>
        </p:nvSpPr>
        <p:spPr/>
        <p:txBody>
          <a:bodyPr/>
          <a:lstStyle/>
          <a:p>
            <a:pPr>
              <a:buFont typeface="Arial" panose="020B0604020202020204" pitchFamily="34" charset="0"/>
              <a:buChar char="•"/>
            </a:pPr>
            <a:r>
              <a:rPr lang="en-US" dirty="0"/>
              <a:t>PDCA </a:t>
            </a:r>
            <a:r>
              <a:rPr lang="en-US" dirty="0" smtClean="0"/>
              <a:t>(</a:t>
            </a:r>
            <a:r>
              <a:rPr lang="uk-UA" dirty="0" smtClean="0"/>
              <a:t>плануй-роби-перевіряй-коригуй) – це повторюваний чотири-кроковий управлінський метод, який використовується у бізнесі для контролю та постійного удосконалення процесів і продуктів</a:t>
            </a:r>
            <a:r>
              <a:rPr lang="en-US" dirty="0" smtClean="0"/>
              <a:t>;</a:t>
            </a:r>
          </a:p>
          <a:p>
            <a:pPr>
              <a:buFont typeface="Arial" panose="020B0604020202020204" pitchFamily="34" charset="0"/>
              <a:buChar char="•"/>
            </a:pPr>
            <a:endParaRPr lang="en-US" dirty="0"/>
          </a:p>
          <a:p>
            <a:pPr>
              <a:buFont typeface="Arial" panose="020B0604020202020204" pitchFamily="34" charset="0"/>
              <a:buChar char="•"/>
            </a:pPr>
            <a:r>
              <a:rPr lang="en-US" dirty="0" smtClean="0"/>
              <a:t>PDCA </a:t>
            </a:r>
            <a:r>
              <a:rPr lang="uk-UA" dirty="0" smtClean="0"/>
              <a:t>можна використовувати як уявну модель для контролю якості та покращення функції Внутрішнього аудиту; </a:t>
            </a:r>
          </a:p>
          <a:p>
            <a:pPr>
              <a:buFont typeface="Arial" panose="020B0604020202020204" pitchFamily="34" charset="0"/>
              <a:buChar char="•"/>
            </a:pPr>
            <a:endParaRPr lang="en-US" dirty="0"/>
          </a:p>
          <a:p>
            <a:pPr>
              <a:buFont typeface="Arial" panose="020B0604020202020204" pitchFamily="34" charset="0"/>
              <a:buChar char="•"/>
            </a:pPr>
            <a:r>
              <a:rPr lang="en-US" dirty="0" smtClean="0"/>
              <a:t>PDCA</a:t>
            </a:r>
            <a:r>
              <a:rPr lang="uk-UA" dirty="0" smtClean="0"/>
              <a:t> також використовується аудиторами як інструмент</a:t>
            </a:r>
            <a:r>
              <a:rPr lang="en-US" dirty="0" smtClean="0"/>
              <a:t>;</a:t>
            </a:r>
          </a:p>
          <a:p>
            <a:pPr>
              <a:buFont typeface="Arial" panose="020B0604020202020204" pitchFamily="34" charset="0"/>
              <a:buChar char="•"/>
            </a:pPr>
            <a:endParaRPr lang="en-US" dirty="0"/>
          </a:p>
          <a:p>
            <a:pPr>
              <a:buFont typeface="Arial" panose="020B0604020202020204" pitchFamily="34" charset="0"/>
              <a:buChar char="•"/>
            </a:pPr>
            <a:r>
              <a:rPr lang="en-US" b="1" dirty="0"/>
              <a:t>ISO 9001</a:t>
            </a:r>
            <a:r>
              <a:rPr lang="en-US" dirty="0"/>
              <a:t>:2015 </a:t>
            </a:r>
            <a:r>
              <a:rPr lang="uk-UA" dirty="0" smtClean="0"/>
              <a:t>визначено критерії для системи </a:t>
            </a:r>
            <a:r>
              <a:rPr lang="uk-UA" u="sng" dirty="0" smtClean="0"/>
              <a:t>управління якістю </a:t>
            </a:r>
            <a:r>
              <a:rPr lang="uk-UA" dirty="0" smtClean="0"/>
              <a:t>та повністю базується на </a:t>
            </a:r>
            <a:r>
              <a:rPr lang="en-US" dirty="0" smtClean="0"/>
              <a:t>PDCA</a:t>
            </a:r>
            <a:endParaRPr lang="nl-NL" dirty="0"/>
          </a:p>
        </p:txBody>
      </p:sp>
    </p:spTree>
    <p:extLst>
      <p:ext uri="{BB962C8B-B14F-4D97-AF65-F5344CB8AC3E}">
        <p14:creationId xmlns:p14="http://schemas.microsoft.com/office/powerpoint/2010/main" val="1871415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uk-UA" dirty="0" smtClean="0"/>
              <a:t>Цикл </a:t>
            </a:r>
            <a:r>
              <a:rPr lang="uk-UA" dirty="0" err="1" smtClean="0"/>
              <a:t>Демінга</a:t>
            </a:r>
            <a:r>
              <a:rPr lang="uk-UA" dirty="0" smtClean="0"/>
              <a:t> </a:t>
            </a:r>
            <a:r>
              <a:rPr lang="en-US" dirty="0" smtClean="0"/>
              <a:t>(PDCA)</a:t>
            </a:r>
            <a:endParaRPr lang="nl-NL" dirty="0"/>
          </a:p>
        </p:txBody>
      </p:sp>
      <p:sp>
        <p:nvSpPr>
          <p:cNvPr id="3" name="Tijdelijke aanduiding voor inhoud 2"/>
          <p:cNvSpPr>
            <a:spLocks noGrp="1"/>
          </p:cNvSpPr>
          <p:nvPr>
            <p:ph idx="1"/>
          </p:nvPr>
        </p:nvSpPr>
        <p:spPr/>
        <p:txBody>
          <a:bodyPr/>
          <a:lstStyle/>
          <a:p>
            <a:r>
              <a:rPr lang="uk-UA" sz="1400" b="1" dirty="0" smtClean="0"/>
              <a:t>Плануй</a:t>
            </a:r>
            <a:r>
              <a:rPr lang="en-US" sz="1400" b="1" dirty="0" smtClean="0"/>
              <a:t> </a:t>
            </a:r>
            <a:r>
              <a:rPr lang="en-US" sz="1400" dirty="0"/>
              <a:t/>
            </a:r>
            <a:br>
              <a:rPr lang="en-US" sz="1400" dirty="0"/>
            </a:br>
            <a:r>
              <a:rPr lang="uk-UA" sz="1400" dirty="0" smtClean="0"/>
              <a:t>Визначай цілі та процеси, які необхідні для досягнення результатів відповідно до очікуваних продуктів. Приділяючи увагу очікуваним продуктами, також важливою частиною удосконалення є повнота і точність специфікації.  </a:t>
            </a:r>
            <a:endParaRPr lang="en-US" sz="1400" dirty="0"/>
          </a:p>
          <a:p>
            <a:r>
              <a:rPr lang="uk-UA" sz="1400" b="1" dirty="0" smtClean="0"/>
              <a:t>Роби</a:t>
            </a:r>
            <a:r>
              <a:rPr lang="en-US" sz="1400" dirty="0"/>
              <a:t/>
            </a:r>
            <a:br>
              <a:rPr lang="en-US" sz="1400" dirty="0"/>
            </a:br>
            <a:r>
              <a:rPr lang="uk-UA" sz="1400" dirty="0" smtClean="0"/>
              <a:t>Запроваджуй нові процеси</a:t>
            </a:r>
            <a:endParaRPr lang="en-US" sz="1400" dirty="0"/>
          </a:p>
          <a:p>
            <a:endParaRPr lang="en-US" sz="1400" b="1" dirty="0" smtClean="0"/>
          </a:p>
          <a:p>
            <a:r>
              <a:rPr lang="uk-UA" sz="1400" b="1" dirty="0" smtClean="0"/>
              <a:t>Перевіряй</a:t>
            </a:r>
            <a:r>
              <a:rPr lang="en-US" sz="1400" dirty="0"/>
              <a:t/>
            </a:r>
            <a:br>
              <a:rPr lang="en-US" sz="1400" dirty="0"/>
            </a:br>
            <a:r>
              <a:rPr lang="uk-UA" sz="1400" dirty="0" smtClean="0"/>
              <a:t>Вимірюй нові процеси та порівнюй результати з очікуваними для виявлення будь-яких відхилень</a:t>
            </a:r>
            <a:r>
              <a:rPr lang="en-US" sz="1400" dirty="0" smtClean="0"/>
              <a:t>.</a:t>
            </a:r>
            <a:endParaRPr lang="uk-UA" sz="1400" dirty="0" smtClean="0"/>
          </a:p>
          <a:p>
            <a:endParaRPr lang="en-US" sz="1400" dirty="0"/>
          </a:p>
          <a:p>
            <a:r>
              <a:rPr lang="uk-UA" sz="1400" b="1" dirty="0" smtClean="0"/>
              <a:t>Коригуй</a:t>
            </a:r>
            <a:r>
              <a:rPr lang="en-US" sz="1400" dirty="0"/>
              <a:t/>
            </a:r>
            <a:br>
              <a:rPr lang="en-US" sz="1400" dirty="0"/>
            </a:br>
            <a:r>
              <a:rPr lang="uk-UA" sz="1400" dirty="0" smtClean="0"/>
              <a:t>Аналізуй відхилення для визначення їх причини. Кожна буде частиною одного або більше кроків </a:t>
            </a:r>
            <a:r>
              <a:rPr lang="en-US" sz="1400" dirty="0" smtClean="0"/>
              <a:t>PDCA. </a:t>
            </a:r>
            <a:r>
              <a:rPr lang="uk-UA" sz="1400" dirty="0" smtClean="0"/>
              <a:t>Визначай, де запроваджувати зміни для покращення. Якщо проходження одного циклу не призводить до потреби в удосконаленні, то зміни обсяг, до якого застосовується </a:t>
            </a:r>
            <a:r>
              <a:rPr lang="en-US" sz="1400" dirty="0" smtClean="0"/>
              <a:t>PDCA</a:t>
            </a:r>
            <a:r>
              <a:rPr lang="uk-UA" sz="1400" dirty="0" smtClean="0"/>
              <a:t>, аж поки не буде плану, який передбачатиме покращення. </a:t>
            </a:r>
            <a:r>
              <a:rPr lang="en-US" sz="1400" dirty="0" smtClean="0"/>
              <a:t> </a:t>
            </a:r>
            <a:endParaRPr lang="nl-NL" dirty="0"/>
          </a:p>
        </p:txBody>
      </p:sp>
    </p:spTree>
    <p:extLst>
      <p:ext uri="{BB962C8B-B14F-4D97-AF65-F5344CB8AC3E}">
        <p14:creationId xmlns:p14="http://schemas.microsoft.com/office/powerpoint/2010/main" val="681727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3"/>
          <p:cNvSpPr>
            <a:spLocks noChangeArrowheads="1"/>
          </p:cNvSpPr>
          <p:nvPr/>
        </p:nvSpPr>
        <p:spPr bwMode="auto">
          <a:xfrm>
            <a:off x="6096000" y="1752601"/>
            <a:ext cx="1524000" cy="1014413"/>
          </a:xfrm>
          <a:prstGeom prst="rect">
            <a:avLst/>
          </a:prstGeom>
          <a:solidFill>
            <a:srgbClr val="CCCC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Char char="•"/>
            </a:pPr>
            <a:r>
              <a:rPr lang="en-US" altLang="nl-NL" sz="1200" dirty="0">
                <a:solidFill>
                  <a:prstClr val="white"/>
                </a:solidFill>
                <a:cs typeface="Arial" panose="020B0604020202020204" pitchFamily="34" charset="0"/>
              </a:rPr>
              <a:t> </a:t>
            </a:r>
            <a:r>
              <a:rPr lang="uk-UA" altLang="nl-NL" sz="1200" dirty="0">
                <a:solidFill>
                  <a:prstClr val="white"/>
                </a:solidFill>
                <a:cs typeface="Arial" panose="020B0604020202020204" pitchFamily="34" charset="0"/>
              </a:rPr>
              <a:t>Список тут</a:t>
            </a:r>
            <a:r>
              <a:rPr lang="en-US" altLang="nl-NL" sz="1200" dirty="0">
                <a:solidFill>
                  <a:prstClr val="white"/>
                </a:solidFill>
                <a:cs typeface="Arial" panose="020B0604020202020204" pitchFamily="34" charset="0"/>
              </a:rPr>
              <a:t>.</a:t>
            </a:r>
          </a:p>
          <a:p>
            <a:pPr fontAlgn="base">
              <a:spcBef>
                <a:spcPct val="0"/>
              </a:spcBef>
              <a:spcAft>
                <a:spcPct val="0"/>
              </a:spcAft>
              <a:buNone/>
            </a:pPr>
            <a:endParaRPr lang="en-US" altLang="nl-NL" sz="1200" dirty="0">
              <a:solidFill>
                <a:prstClr val="white"/>
              </a:solidFill>
              <a:cs typeface="Arial" panose="020B0604020202020204" pitchFamily="34" charset="0"/>
            </a:endParaRP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p:txBody>
      </p:sp>
      <p:sp>
        <p:nvSpPr>
          <p:cNvPr id="2050" name="Rectangle 2"/>
          <p:cNvSpPr>
            <a:spLocks noGrp="1" noChangeArrowheads="1"/>
          </p:cNvSpPr>
          <p:nvPr>
            <p:ph type="ctrTitle" idx="4294967295"/>
          </p:nvPr>
        </p:nvSpPr>
        <p:spPr>
          <a:xfrm>
            <a:off x="2438400" y="257908"/>
            <a:ext cx="7502769" cy="457200"/>
          </a:xfrm>
          <a:solidFill>
            <a:schemeClr val="tx2"/>
          </a:solidFill>
        </p:spPr>
        <p:txBody>
          <a:bodyPr rtlCol="0">
            <a:normAutofit fontScale="90000"/>
          </a:bodyPr>
          <a:lstStyle/>
          <a:p>
            <a:pPr eaLnBrk="1" fontAlgn="auto" hangingPunct="1">
              <a:spcAft>
                <a:spcPts val="0"/>
              </a:spcAft>
              <a:defRPr/>
            </a:pPr>
            <a:r>
              <a:rPr lang="uk-UA" sz="2800" dirty="0" smtClean="0">
                <a:solidFill>
                  <a:schemeClr val="bg1"/>
                </a:solidFill>
              </a:rPr>
              <a:t>Збалансована Бальна картка для внутрішнього аудиту</a:t>
            </a:r>
            <a:endParaRPr lang="en-US" sz="2800" dirty="0">
              <a:solidFill>
                <a:schemeClr val="bg1"/>
              </a:solidFill>
            </a:endParaRPr>
          </a:p>
        </p:txBody>
      </p:sp>
      <p:sp>
        <p:nvSpPr>
          <p:cNvPr id="5124" name="Rectangle 4"/>
          <p:cNvSpPr>
            <a:spLocks noChangeArrowheads="1"/>
          </p:cNvSpPr>
          <p:nvPr/>
        </p:nvSpPr>
        <p:spPr bwMode="auto">
          <a:xfrm>
            <a:off x="4572000" y="1143000"/>
            <a:ext cx="3048000" cy="304800"/>
          </a:xfrm>
          <a:prstGeom prst="rect">
            <a:avLst/>
          </a:prstGeom>
          <a:solidFill>
            <a:schemeClr val="accent2"/>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uk-UA" altLang="nl-NL" sz="1800" b="1" dirty="0" smtClean="0">
                <a:solidFill>
                  <a:srgbClr val="FFFFCC"/>
                </a:solidFill>
                <a:cs typeface="Arial" panose="020B0604020202020204" pitchFamily="34" charset="0"/>
              </a:rPr>
              <a:t>Найвище керівництво</a:t>
            </a:r>
            <a:endParaRPr lang="en-US" altLang="nl-NL" sz="1800" b="1" dirty="0">
              <a:solidFill>
                <a:srgbClr val="FFFFCC"/>
              </a:solidFill>
              <a:cs typeface="Arial" panose="020B0604020202020204" pitchFamily="34" charset="0"/>
            </a:endParaRPr>
          </a:p>
        </p:txBody>
      </p:sp>
      <p:sp>
        <p:nvSpPr>
          <p:cNvPr id="5125" name="Line 6"/>
          <p:cNvSpPr>
            <a:spLocks noChangeShapeType="1"/>
          </p:cNvSpPr>
          <p:nvPr/>
        </p:nvSpPr>
        <p:spPr bwMode="auto">
          <a:xfrm>
            <a:off x="4724400" y="3886200"/>
            <a:ext cx="266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nl-NL">
              <a:solidFill>
                <a:prstClr val="white"/>
              </a:solidFill>
              <a:latin typeface="Arial" panose="020B0604020202020204" pitchFamily="34" charset="0"/>
              <a:cs typeface="Arial" panose="020B0604020202020204" pitchFamily="34" charset="0"/>
            </a:endParaRPr>
          </a:p>
        </p:txBody>
      </p:sp>
      <p:sp>
        <p:nvSpPr>
          <p:cNvPr id="5126" name="Line 7"/>
          <p:cNvSpPr>
            <a:spLocks noChangeShapeType="1"/>
          </p:cNvSpPr>
          <p:nvPr/>
        </p:nvSpPr>
        <p:spPr bwMode="auto">
          <a:xfrm>
            <a:off x="6096000" y="1371600"/>
            <a:ext cx="0" cy="419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nl-NL">
              <a:solidFill>
                <a:prstClr val="white"/>
              </a:solidFill>
              <a:latin typeface="Arial" panose="020B0604020202020204" pitchFamily="34" charset="0"/>
              <a:cs typeface="Arial" panose="020B0604020202020204" pitchFamily="34" charset="0"/>
            </a:endParaRPr>
          </a:p>
        </p:txBody>
      </p:sp>
      <p:sp>
        <p:nvSpPr>
          <p:cNvPr id="5127" name="Rectangle 12"/>
          <p:cNvSpPr>
            <a:spLocks noChangeArrowheads="1"/>
          </p:cNvSpPr>
          <p:nvPr/>
        </p:nvSpPr>
        <p:spPr bwMode="auto">
          <a:xfrm>
            <a:off x="4572000" y="1447800"/>
            <a:ext cx="1524000" cy="304800"/>
          </a:xfrm>
          <a:prstGeom prst="rect">
            <a:avLst/>
          </a:prstGeom>
          <a:solidFill>
            <a:srgbClr val="FFFF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uk-UA" altLang="nl-NL" sz="1400" dirty="0" smtClean="0">
                <a:solidFill>
                  <a:srgbClr val="666600"/>
                </a:solidFill>
                <a:cs typeface="Arial" panose="020B0604020202020204" pitchFamily="34" charset="0"/>
              </a:rPr>
              <a:t>ЦІЛІ</a:t>
            </a:r>
            <a:endParaRPr lang="en-US" altLang="nl-NL" sz="1400" dirty="0">
              <a:solidFill>
                <a:srgbClr val="666600"/>
              </a:solidFill>
              <a:cs typeface="Arial" panose="020B0604020202020204" pitchFamily="34" charset="0"/>
            </a:endParaRPr>
          </a:p>
        </p:txBody>
      </p:sp>
      <p:sp>
        <p:nvSpPr>
          <p:cNvPr id="5128" name="Rectangle 11"/>
          <p:cNvSpPr>
            <a:spLocks noChangeArrowheads="1"/>
          </p:cNvSpPr>
          <p:nvPr/>
        </p:nvSpPr>
        <p:spPr bwMode="auto">
          <a:xfrm>
            <a:off x="6096000" y="1447800"/>
            <a:ext cx="1524000" cy="304800"/>
          </a:xfrm>
          <a:prstGeom prst="rect">
            <a:avLst/>
          </a:prstGeom>
          <a:solidFill>
            <a:srgbClr val="FFFF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IE" altLang="nl-NL" sz="1800">
              <a:solidFill>
                <a:prstClr val="white"/>
              </a:solidFill>
              <a:cs typeface="Arial" panose="020B0604020202020204" pitchFamily="34" charset="0"/>
            </a:endParaRPr>
          </a:p>
        </p:txBody>
      </p:sp>
      <p:sp>
        <p:nvSpPr>
          <p:cNvPr id="5129" name="Line 9"/>
          <p:cNvSpPr>
            <a:spLocks noChangeShapeType="1"/>
          </p:cNvSpPr>
          <p:nvPr/>
        </p:nvSpPr>
        <p:spPr bwMode="auto">
          <a:xfrm>
            <a:off x="6096000" y="1447800"/>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nl-NL">
              <a:solidFill>
                <a:prstClr val="white"/>
              </a:solidFill>
              <a:latin typeface="Arial" panose="020B0604020202020204" pitchFamily="34" charset="0"/>
              <a:cs typeface="Arial" panose="020B0604020202020204" pitchFamily="34" charset="0"/>
            </a:endParaRPr>
          </a:p>
        </p:txBody>
      </p:sp>
      <p:sp>
        <p:nvSpPr>
          <p:cNvPr id="5130" name="Rectangle 14"/>
          <p:cNvSpPr>
            <a:spLocks noChangeArrowheads="1"/>
          </p:cNvSpPr>
          <p:nvPr/>
        </p:nvSpPr>
        <p:spPr bwMode="auto">
          <a:xfrm>
            <a:off x="6096000" y="14478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uk-UA" altLang="nl-NL" sz="1400" dirty="0" smtClean="0">
                <a:solidFill>
                  <a:srgbClr val="666600"/>
                </a:solidFill>
                <a:cs typeface="Arial" panose="020B0604020202020204" pitchFamily="34" charset="0"/>
              </a:rPr>
              <a:t>ВИМІРЮВАННЯ</a:t>
            </a:r>
            <a:endParaRPr lang="en-US" altLang="nl-NL" sz="1400" dirty="0">
              <a:solidFill>
                <a:srgbClr val="666600"/>
              </a:solidFill>
              <a:cs typeface="Arial" panose="020B0604020202020204" pitchFamily="34" charset="0"/>
            </a:endParaRPr>
          </a:p>
        </p:txBody>
      </p:sp>
      <p:sp>
        <p:nvSpPr>
          <p:cNvPr id="5131" name="Rectangle 15"/>
          <p:cNvSpPr>
            <a:spLocks noChangeArrowheads="1"/>
          </p:cNvSpPr>
          <p:nvPr/>
        </p:nvSpPr>
        <p:spPr bwMode="auto">
          <a:xfrm>
            <a:off x="4572000" y="1752601"/>
            <a:ext cx="1524000" cy="1014413"/>
          </a:xfrm>
          <a:prstGeom prst="rect">
            <a:avLst/>
          </a:prstGeom>
          <a:solidFill>
            <a:srgbClr val="CCCC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Char char="•"/>
            </a:pPr>
            <a:r>
              <a:rPr lang="en-US" altLang="nl-NL" sz="1200" dirty="0">
                <a:solidFill>
                  <a:prstClr val="white"/>
                </a:solidFill>
                <a:cs typeface="Arial" panose="020B0604020202020204" pitchFamily="34" charset="0"/>
              </a:rPr>
              <a:t> </a:t>
            </a:r>
            <a:r>
              <a:rPr lang="uk-UA" altLang="nl-NL" sz="1200" dirty="0" smtClean="0">
                <a:solidFill>
                  <a:prstClr val="white"/>
                </a:solidFill>
                <a:cs typeface="Arial" panose="020B0604020202020204" pitchFamily="34" charset="0"/>
              </a:rPr>
              <a:t>Список тут</a:t>
            </a:r>
            <a:r>
              <a:rPr lang="en-US" altLang="nl-NL" sz="1200" dirty="0" smtClean="0">
                <a:solidFill>
                  <a:prstClr val="white"/>
                </a:solidFill>
                <a:cs typeface="Arial" panose="020B0604020202020204" pitchFamily="34" charset="0"/>
              </a:rPr>
              <a:t>.</a:t>
            </a:r>
            <a:endParaRPr lang="en-US" altLang="nl-NL" sz="1200" dirty="0">
              <a:solidFill>
                <a:prstClr val="white"/>
              </a:solidFill>
              <a:cs typeface="Arial" panose="020B0604020202020204" pitchFamily="34" charset="0"/>
            </a:endParaRP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p:txBody>
      </p:sp>
      <p:sp>
        <p:nvSpPr>
          <p:cNvPr id="5132" name="Rectangle 23"/>
          <p:cNvSpPr>
            <a:spLocks noChangeArrowheads="1"/>
          </p:cNvSpPr>
          <p:nvPr/>
        </p:nvSpPr>
        <p:spPr bwMode="auto">
          <a:xfrm>
            <a:off x="3200400" y="3733801"/>
            <a:ext cx="1524000" cy="1014413"/>
          </a:xfrm>
          <a:prstGeom prst="rect">
            <a:avLst/>
          </a:prstGeom>
          <a:solidFill>
            <a:srgbClr val="CCCC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Char char="•"/>
            </a:pPr>
            <a:r>
              <a:rPr lang="en-US" altLang="nl-NL" sz="1200" dirty="0" smtClean="0">
                <a:solidFill>
                  <a:prstClr val="white"/>
                </a:solidFill>
                <a:cs typeface="Arial" panose="020B0604020202020204" pitchFamily="34" charset="0"/>
              </a:rPr>
              <a:t> </a:t>
            </a:r>
            <a:r>
              <a:rPr lang="uk-UA" altLang="nl-NL" sz="1200" dirty="0">
                <a:solidFill>
                  <a:prstClr val="white"/>
                </a:solidFill>
                <a:cs typeface="Arial" panose="020B0604020202020204" pitchFamily="34" charset="0"/>
              </a:rPr>
              <a:t>Список тут</a:t>
            </a:r>
            <a:r>
              <a:rPr lang="en-US" altLang="nl-NL" sz="1200" dirty="0" smtClean="0">
                <a:solidFill>
                  <a:prstClr val="white"/>
                </a:solidFill>
                <a:cs typeface="Arial" panose="020B0604020202020204" pitchFamily="34" charset="0"/>
              </a:rPr>
              <a:t>.</a:t>
            </a: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p:txBody>
      </p:sp>
      <p:sp>
        <p:nvSpPr>
          <p:cNvPr id="5133" name="Rectangle 24"/>
          <p:cNvSpPr>
            <a:spLocks noChangeArrowheads="1"/>
          </p:cNvSpPr>
          <p:nvPr/>
        </p:nvSpPr>
        <p:spPr bwMode="auto">
          <a:xfrm>
            <a:off x="1582615" y="3124200"/>
            <a:ext cx="3141785" cy="304800"/>
          </a:xfrm>
          <a:prstGeom prst="rect">
            <a:avLst/>
          </a:prstGeom>
          <a:solidFill>
            <a:schemeClr val="accent2"/>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uk-UA" altLang="nl-NL" sz="1800" b="1" dirty="0" smtClean="0">
                <a:solidFill>
                  <a:srgbClr val="FFFFCC"/>
                </a:solidFill>
                <a:cs typeface="Arial" panose="020B0604020202020204" pitchFamily="34" charset="0"/>
              </a:rPr>
              <a:t>Керівництво/Замовники аудиту</a:t>
            </a:r>
            <a:endParaRPr lang="en-US" altLang="nl-NL" sz="1800" b="1" dirty="0">
              <a:solidFill>
                <a:srgbClr val="FFFFCC"/>
              </a:solidFill>
              <a:cs typeface="Arial" panose="020B0604020202020204" pitchFamily="34" charset="0"/>
            </a:endParaRPr>
          </a:p>
        </p:txBody>
      </p:sp>
      <p:sp>
        <p:nvSpPr>
          <p:cNvPr id="5134" name="Rectangle 25"/>
          <p:cNvSpPr>
            <a:spLocks noChangeArrowheads="1"/>
          </p:cNvSpPr>
          <p:nvPr/>
        </p:nvSpPr>
        <p:spPr bwMode="auto">
          <a:xfrm>
            <a:off x="1676400" y="3429000"/>
            <a:ext cx="1524000" cy="304800"/>
          </a:xfrm>
          <a:prstGeom prst="rect">
            <a:avLst/>
          </a:prstGeom>
          <a:solidFill>
            <a:srgbClr val="FFFF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uk-UA" altLang="nl-NL" sz="1400" dirty="0" smtClean="0">
                <a:solidFill>
                  <a:srgbClr val="666600"/>
                </a:solidFill>
                <a:cs typeface="Arial" panose="020B0604020202020204" pitchFamily="34" charset="0"/>
              </a:rPr>
              <a:t>ЦІЛІ</a:t>
            </a:r>
            <a:endParaRPr lang="en-US" altLang="nl-NL" sz="1400" dirty="0">
              <a:solidFill>
                <a:srgbClr val="666600"/>
              </a:solidFill>
              <a:cs typeface="Arial" panose="020B0604020202020204" pitchFamily="34" charset="0"/>
            </a:endParaRPr>
          </a:p>
        </p:txBody>
      </p:sp>
      <p:sp>
        <p:nvSpPr>
          <p:cNvPr id="5135" name="Rectangle 26"/>
          <p:cNvSpPr>
            <a:spLocks noChangeArrowheads="1"/>
          </p:cNvSpPr>
          <p:nvPr/>
        </p:nvSpPr>
        <p:spPr bwMode="auto">
          <a:xfrm>
            <a:off x="3200400" y="3429000"/>
            <a:ext cx="1524000" cy="304800"/>
          </a:xfrm>
          <a:prstGeom prst="rect">
            <a:avLst/>
          </a:prstGeom>
          <a:solidFill>
            <a:srgbClr val="FFFF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IE" altLang="nl-NL" sz="1800">
              <a:solidFill>
                <a:prstClr val="white"/>
              </a:solidFill>
              <a:cs typeface="Arial" panose="020B0604020202020204" pitchFamily="34" charset="0"/>
            </a:endParaRPr>
          </a:p>
        </p:txBody>
      </p:sp>
      <p:sp>
        <p:nvSpPr>
          <p:cNvPr id="5136" name="Line 27"/>
          <p:cNvSpPr>
            <a:spLocks noChangeShapeType="1"/>
          </p:cNvSpPr>
          <p:nvPr/>
        </p:nvSpPr>
        <p:spPr bwMode="auto">
          <a:xfrm>
            <a:off x="3200400" y="3429000"/>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nl-NL">
              <a:solidFill>
                <a:prstClr val="white"/>
              </a:solidFill>
              <a:latin typeface="Arial" panose="020B0604020202020204" pitchFamily="34" charset="0"/>
              <a:cs typeface="Arial" panose="020B0604020202020204" pitchFamily="34" charset="0"/>
            </a:endParaRPr>
          </a:p>
        </p:txBody>
      </p:sp>
      <p:sp>
        <p:nvSpPr>
          <p:cNvPr id="5137" name="Rectangle 28"/>
          <p:cNvSpPr>
            <a:spLocks noChangeArrowheads="1"/>
          </p:cNvSpPr>
          <p:nvPr/>
        </p:nvSpPr>
        <p:spPr bwMode="auto">
          <a:xfrm>
            <a:off x="3200400" y="34290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uk-UA" altLang="nl-NL" sz="1400" dirty="0" smtClean="0">
                <a:solidFill>
                  <a:srgbClr val="666600"/>
                </a:solidFill>
                <a:cs typeface="Arial" panose="020B0604020202020204" pitchFamily="34" charset="0"/>
              </a:rPr>
              <a:t>ВИМІРЮВАННЯ</a:t>
            </a:r>
            <a:endParaRPr lang="en-US" altLang="nl-NL" sz="1400" dirty="0">
              <a:solidFill>
                <a:srgbClr val="666600"/>
              </a:solidFill>
              <a:cs typeface="Arial" panose="020B0604020202020204" pitchFamily="34" charset="0"/>
            </a:endParaRPr>
          </a:p>
        </p:txBody>
      </p:sp>
      <p:sp>
        <p:nvSpPr>
          <p:cNvPr id="5138" name="Rectangle 29"/>
          <p:cNvSpPr>
            <a:spLocks noChangeArrowheads="1"/>
          </p:cNvSpPr>
          <p:nvPr/>
        </p:nvSpPr>
        <p:spPr bwMode="auto">
          <a:xfrm>
            <a:off x="1676400" y="3733801"/>
            <a:ext cx="1524000" cy="1014413"/>
          </a:xfrm>
          <a:prstGeom prst="rect">
            <a:avLst/>
          </a:prstGeom>
          <a:solidFill>
            <a:srgbClr val="CCCC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Char char="•"/>
            </a:pPr>
            <a:r>
              <a:rPr lang="en-US" altLang="nl-NL" sz="1200" dirty="0">
                <a:solidFill>
                  <a:prstClr val="white"/>
                </a:solidFill>
                <a:cs typeface="Arial" panose="020B0604020202020204" pitchFamily="34" charset="0"/>
              </a:rPr>
              <a:t> </a:t>
            </a:r>
            <a:r>
              <a:rPr lang="uk-UA" altLang="nl-NL" sz="1200" dirty="0">
                <a:solidFill>
                  <a:prstClr val="white"/>
                </a:solidFill>
                <a:cs typeface="Arial" panose="020B0604020202020204" pitchFamily="34" charset="0"/>
              </a:rPr>
              <a:t>Список тут</a:t>
            </a:r>
            <a:r>
              <a:rPr lang="en-US" altLang="nl-NL" sz="1200" dirty="0" smtClean="0">
                <a:solidFill>
                  <a:prstClr val="white"/>
                </a:solidFill>
                <a:cs typeface="Arial" panose="020B0604020202020204" pitchFamily="34" charset="0"/>
              </a:rPr>
              <a:t>.</a:t>
            </a:r>
            <a:endParaRPr lang="en-US" altLang="nl-NL" sz="1200" dirty="0">
              <a:solidFill>
                <a:prstClr val="white"/>
              </a:solidFill>
              <a:cs typeface="Arial" panose="020B0604020202020204" pitchFamily="34" charset="0"/>
            </a:endParaRP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p:txBody>
      </p:sp>
      <p:sp>
        <p:nvSpPr>
          <p:cNvPr id="5139" name="Rectangle 30"/>
          <p:cNvSpPr>
            <a:spLocks noChangeArrowheads="1"/>
          </p:cNvSpPr>
          <p:nvPr/>
        </p:nvSpPr>
        <p:spPr bwMode="auto">
          <a:xfrm>
            <a:off x="6096000" y="5638801"/>
            <a:ext cx="1524000" cy="1014413"/>
          </a:xfrm>
          <a:prstGeom prst="rect">
            <a:avLst/>
          </a:prstGeom>
          <a:solidFill>
            <a:srgbClr val="CCCC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Char char="•"/>
            </a:pPr>
            <a:r>
              <a:rPr lang="en-US" altLang="nl-NL" sz="1200" dirty="0">
                <a:solidFill>
                  <a:prstClr val="white"/>
                </a:solidFill>
                <a:cs typeface="Arial" panose="020B0604020202020204" pitchFamily="34" charset="0"/>
              </a:rPr>
              <a:t> </a:t>
            </a:r>
            <a:r>
              <a:rPr lang="uk-UA" altLang="nl-NL" sz="1200" dirty="0">
                <a:solidFill>
                  <a:prstClr val="white"/>
                </a:solidFill>
                <a:cs typeface="Arial" panose="020B0604020202020204" pitchFamily="34" charset="0"/>
              </a:rPr>
              <a:t>Список тут</a:t>
            </a:r>
            <a:endParaRPr lang="en-US" altLang="nl-NL" sz="1200" dirty="0">
              <a:solidFill>
                <a:prstClr val="white"/>
              </a:solidFill>
              <a:cs typeface="Arial" panose="020B0604020202020204" pitchFamily="34" charset="0"/>
            </a:endParaRP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p:txBody>
      </p:sp>
      <p:sp>
        <p:nvSpPr>
          <p:cNvPr id="5140" name="Rectangle 31"/>
          <p:cNvSpPr>
            <a:spLocks noChangeArrowheads="1"/>
          </p:cNvSpPr>
          <p:nvPr/>
        </p:nvSpPr>
        <p:spPr bwMode="auto">
          <a:xfrm>
            <a:off x="4572000" y="5029200"/>
            <a:ext cx="3048000" cy="304800"/>
          </a:xfrm>
          <a:prstGeom prst="rect">
            <a:avLst/>
          </a:prstGeom>
          <a:solidFill>
            <a:schemeClr val="accent2"/>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uk-UA" altLang="nl-NL" sz="1800" b="1" dirty="0" smtClean="0">
                <a:solidFill>
                  <a:srgbClr val="FFFFCC"/>
                </a:solidFill>
                <a:cs typeface="Arial" panose="020B0604020202020204" pitchFamily="34" charset="0"/>
              </a:rPr>
              <a:t>Інновація/Спроможності</a:t>
            </a:r>
            <a:endParaRPr lang="en-US" altLang="nl-NL" sz="1800" b="1" dirty="0">
              <a:solidFill>
                <a:srgbClr val="FFFFCC"/>
              </a:solidFill>
              <a:cs typeface="Arial" panose="020B0604020202020204" pitchFamily="34" charset="0"/>
            </a:endParaRPr>
          </a:p>
        </p:txBody>
      </p:sp>
      <p:sp>
        <p:nvSpPr>
          <p:cNvPr id="5141" name="Rectangle 32"/>
          <p:cNvSpPr>
            <a:spLocks noChangeArrowheads="1"/>
          </p:cNvSpPr>
          <p:nvPr/>
        </p:nvSpPr>
        <p:spPr bwMode="auto">
          <a:xfrm>
            <a:off x="4572000" y="5334000"/>
            <a:ext cx="1524000" cy="304800"/>
          </a:xfrm>
          <a:prstGeom prst="rect">
            <a:avLst/>
          </a:prstGeom>
          <a:solidFill>
            <a:srgbClr val="FFFF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uk-UA" altLang="nl-NL" sz="1400" dirty="0" smtClean="0">
                <a:solidFill>
                  <a:srgbClr val="666600"/>
                </a:solidFill>
                <a:cs typeface="Arial" panose="020B0604020202020204" pitchFamily="34" charset="0"/>
              </a:rPr>
              <a:t>ЦІЛІ</a:t>
            </a:r>
            <a:endParaRPr lang="en-US" altLang="nl-NL" sz="1400" dirty="0">
              <a:solidFill>
                <a:srgbClr val="666600"/>
              </a:solidFill>
              <a:cs typeface="Arial" panose="020B0604020202020204" pitchFamily="34" charset="0"/>
            </a:endParaRPr>
          </a:p>
        </p:txBody>
      </p:sp>
      <p:sp>
        <p:nvSpPr>
          <p:cNvPr id="5142" name="Rectangle 33"/>
          <p:cNvSpPr>
            <a:spLocks noChangeArrowheads="1"/>
          </p:cNvSpPr>
          <p:nvPr/>
        </p:nvSpPr>
        <p:spPr bwMode="auto">
          <a:xfrm>
            <a:off x="6096000" y="5334000"/>
            <a:ext cx="1524000" cy="304800"/>
          </a:xfrm>
          <a:prstGeom prst="rect">
            <a:avLst/>
          </a:prstGeom>
          <a:solidFill>
            <a:srgbClr val="FFFF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IE" altLang="nl-NL" sz="1800">
              <a:solidFill>
                <a:prstClr val="white"/>
              </a:solidFill>
              <a:cs typeface="Arial" panose="020B0604020202020204" pitchFamily="34" charset="0"/>
            </a:endParaRPr>
          </a:p>
        </p:txBody>
      </p:sp>
      <p:sp>
        <p:nvSpPr>
          <p:cNvPr id="5143" name="Line 34"/>
          <p:cNvSpPr>
            <a:spLocks noChangeShapeType="1"/>
          </p:cNvSpPr>
          <p:nvPr/>
        </p:nvSpPr>
        <p:spPr bwMode="auto">
          <a:xfrm>
            <a:off x="6096000" y="5334000"/>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nl-NL">
              <a:solidFill>
                <a:prstClr val="white"/>
              </a:solidFill>
              <a:latin typeface="Arial" panose="020B0604020202020204" pitchFamily="34" charset="0"/>
              <a:cs typeface="Arial" panose="020B0604020202020204" pitchFamily="34" charset="0"/>
            </a:endParaRPr>
          </a:p>
        </p:txBody>
      </p:sp>
      <p:sp>
        <p:nvSpPr>
          <p:cNvPr id="5144" name="Rectangle 35"/>
          <p:cNvSpPr>
            <a:spLocks noChangeArrowheads="1"/>
          </p:cNvSpPr>
          <p:nvPr/>
        </p:nvSpPr>
        <p:spPr bwMode="auto">
          <a:xfrm>
            <a:off x="6096000" y="53340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uk-UA" altLang="nl-NL" sz="1400" dirty="0" smtClean="0">
                <a:solidFill>
                  <a:srgbClr val="666600"/>
                </a:solidFill>
                <a:cs typeface="Arial" panose="020B0604020202020204" pitchFamily="34" charset="0"/>
              </a:rPr>
              <a:t>ВИМІРЮВАННЯ</a:t>
            </a:r>
            <a:endParaRPr lang="en-US" altLang="nl-NL" sz="1400" dirty="0">
              <a:solidFill>
                <a:srgbClr val="666600"/>
              </a:solidFill>
              <a:cs typeface="Arial" panose="020B0604020202020204" pitchFamily="34" charset="0"/>
            </a:endParaRPr>
          </a:p>
        </p:txBody>
      </p:sp>
      <p:sp>
        <p:nvSpPr>
          <p:cNvPr id="5145" name="Rectangle 36"/>
          <p:cNvSpPr>
            <a:spLocks noChangeArrowheads="1"/>
          </p:cNvSpPr>
          <p:nvPr/>
        </p:nvSpPr>
        <p:spPr bwMode="auto">
          <a:xfrm>
            <a:off x="4572000" y="5638801"/>
            <a:ext cx="1524000" cy="1014413"/>
          </a:xfrm>
          <a:prstGeom prst="rect">
            <a:avLst/>
          </a:prstGeom>
          <a:solidFill>
            <a:srgbClr val="CCCC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Char char="•"/>
            </a:pPr>
            <a:r>
              <a:rPr lang="en-US" altLang="nl-NL" sz="1200" dirty="0">
                <a:solidFill>
                  <a:prstClr val="white"/>
                </a:solidFill>
                <a:cs typeface="Arial" panose="020B0604020202020204" pitchFamily="34" charset="0"/>
              </a:rPr>
              <a:t> </a:t>
            </a:r>
            <a:r>
              <a:rPr lang="uk-UA" altLang="nl-NL" sz="1200" dirty="0">
                <a:solidFill>
                  <a:prstClr val="white"/>
                </a:solidFill>
                <a:cs typeface="Arial" panose="020B0604020202020204" pitchFamily="34" charset="0"/>
              </a:rPr>
              <a:t>Список тут</a:t>
            </a:r>
            <a:r>
              <a:rPr lang="en-US" altLang="nl-NL" sz="1200" dirty="0" smtClean="0">
                <a:solidFill>
                  <a:prstClr val="white"/>
                </a:solidFill>
                <a:cs typeface="Arial" panose="020B0604020202020204" pitchFamily="34" charset="0"/>
              </a:rPr>
              <a:t>.</a:t>
            </a:r>
            <a:endParaRPr lang="en-US" altLang="nl-NL" sz="1200" dirty="0">
              <a:solidFill>
                <a:prstClr val="white"/>
              </a:solidFill>
              <a:cs typeface="Arial" panose="020B0604020202020204" pitchFamily="34" charset="0"/>
            </a:endParaRP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p:txBody>
      </p:sp>
      <p:sp>
        <p:nvSpPr>
          <p:cNvPr id="5146" name="Rectangle 72"/>
          <p:cNvSpPr>
            <a:spLocks noChangeArrowheads="1"/>
          </p:cNvSpPr>
          <p:nvPr/>
        </p:nvSpPr>
        <p:spPr bwMode="auto">
          <a:xfrm>
            <a:off x="8915400" y="3733801"/>
            <a:ext cx="1524000" cy="1014413"/>
          </a:xfrm>
          <a:prstGeom prst="rect">
            <a:avLst/>
          </a:prstGeom>
          <a:solidFill>
            <a:srgbClr val="CCCC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Char char="•"/>
            </a:pPr>
            <a:r>
              <a:rPr lang="en-US" altLang="nl-NL" sz="1200" dirty="0">
                <a:solidFill>
                  <a:prstClr val="white"/>
                </a:solidFill>
                <a:cs typeface="Arial" panose="020B0604020202020204" pitchFamily="34" charset="0"/>
              </a:rPr>
              <a:t> </a:t>
            </a:r>
            <a:r>
              <a:rPr lang="uk-UA" altLang="nl-NL" sz="1200" dirty="0">
                <a:solidFill>
                  <a:prstClr val="white"/>
                </a:solidFill>
                <a:cs typeface="Arial" panose="020B0604020202020204" pitchFamily="34" charset="0"/>
              </a:rPr>
              <a:t>Список тут</a:t>
            </a:r>
            <a:r>
              <a:rPr lang="en-US" altLang="nl-NL" sz="1200" dirty="0" smtClean="0">
                <a:solidFill>
                  <a:prstClr val="white"/>
                </a:solidFill>
                <a:cs typeface="Arial" panose="020B0604020202020204" pitchFamily="34" charset="0"/>
              </a:rPr>
              <a:t>.</a:t>
            </a:r>
            <a:endParaRPr lang="en-US" altLang="nl-NL" sz="1200" dirty="0">
              <a:solidFill>
                <a:prstClr val="white"/>
              </a:solidFill>
              <a:cs typeface="Arial" panose="020B0604020202020204" pitchFamily="34" charset="0"/>
            </a:endParaRP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p:txBody>
      </p:sp>
      <p:sp>
        <p:nvSpPr>
          <p:cNvPr id="5147" name="Rectangle 73"/>
          <p:cNvSpPr>
            <a:spLocks noChangeArrowheads="1"/>
          </p:cNvSpPr>
          <p:nvPr/>
        </p:nvSpPr>
        <p:spPr bwMode="auto">
          <a:xfrm>
            <a:off x="7391400" y="3124200"/>
            <a:ext cx="3048000" cy="304800"/>
          </a:xfrm>
          <a:prstGeom prst="rect">
            <a:avLst/>
          </a:prstGeom>
          <a:solidFill>
            <a:schemeClr val="accent2"/>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uk-UA" altLang="nl-NL" sz="1800" b="1" dirty="0" smtClean="0">
                <a:solidFill>
                  <a:srgbClr val="FFFFCC"/>
                </a:solidFill>
                <a:cs typeface="Arial" panose="020B0604020202020204" pitchFamily="34" charset="0"/>
              </a:rPr>
              <a:t>Процеси внутрішнього аудиту</a:t>
            </a:r>
            <a:endParaRPr lang="en-US" altLang="nl-NL" sz="1800" b="1" dirty="0">
              <a:solidFill>
                <a:srgbClr val="FFFFCC"/>
              </a:solidFill>
              <a:cs typeface="Arial" panose="020B0604020202020204" pitchFamily="34" charset="0"/>
            </a:endParaRPr>
          </a:p>
        </p:txBody>
      </p:sp>
      <p:sp>
        <p:nvSpPr>
          <p:cNvPr id="5148" name="Rectangle 74"/>
          <p:cNvSpPr>
            <a:spLocks noChangeArrowheads="1"/>
          </p:cNvSpPr>
          <p:nvPr/>
        </p:nvSpPr>
        <p:spPr bwMode="auto">
          <a:xfrm>
            <a:off x="7391400" y="3429000"/>
            <a:ext cx="1524000" cy="304800"/>
          </a:xfrm>
          <a:prstGeom prst="rect">
            <a:avLst/>
          </a:prstGeom>
          <a:solidFill>
            <a:srgbClr val="FFFF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uk-UA" altLang="nl-NL" sz="1400" dirty="0" smtClean="0">
                <a:solidFill>
                  <a:srgbClr val="666600"/>
                </a:solidFill>
                <a:cs typeface="Arial" panose="020B0604020202020204" pitchFamily="34" charset="0"/>
              </a:rPr>
              <a:t>ЦІЛІ</a:t>
            </a:r>
            <a:endParaRPr lang="en-US" altLang="nl-NL" sz="1400" dirty="0">
              <a:solidFill>
                <a:srgbClr val="666600"/>
              </a:solidFill>
              <a:cs typeface="Arial" panose="020B0604020202020204" pitchFamily="34" charset="0"/>
            </a:endParaRPr>
          </a:p>
        </p:txBody>
      </p:sp>
      <p:sp>
        <p:nvSpPr>
          <p:cNvPr id="5149" name="Rectangle 75"/>
          <p:cNvSpPr>
            <a:spLocks noChangeArrowheads="1"/>
          </p:cNvSpPr>
          <p:nvPr/>
        </p:nvSpPr>
        <p:spPr bwMode="auto">
          <a:xfrm>
            <a:off x="8915400" y="3429000"/>
            <a:ext cx="1524000" cy="304800"/>
          </a:xfrm>
          <a:prstGeom prst="rect">
            <a:avLst/>
          </a:prstGeom>
          <a:solidFill>
            <a:srgbClr val="FFFF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IE" altLang="nl-NL" sz="1800">
              <a:solidFill>
                <a:prstClr val="white"/>
              </a:solidFill>
              <a:cs typeface="Arial" panose="020B0604020202020204" pitchFamily="34" charset="0"/>
            </a:endParaRPr>
          </a:p>
        </p:txBody>
      </p:sp>
      <p:sp>
        <p:nvSpPr>
          <p:cNvPr id="5150" name="Line 76"/>
          <p:cNvSpPr>
            <a:spLocks noChangeShapeType="1"/>
          </p:cNvSpPr>
          <p:nvPr/>
        </p:nvSpPr>
        <p:spPr bwMode="auto">
          <a:xfrm>
            <a:off x="8915400" y="3429000"/>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nl-NL">
              <a:solidFill>
                <a:prstClr val="white"/>
              </a:solidFill>
              <a:latin typeface="Arial" panose="020B0604020202020204" pitchFamily="34" charset="0"/>
              <a:cs typeface="Arial" panose="020B0604020202020204" pitchFamily="34" charset="0"/>
            </a:endParaRPr>
          </a:p>
        </p:txBody>
      </p:sp>
      <p:sp>
        <p:nvSpPr>
          <p:cNvPr id="5151" name="Rectangle 77"/>
          <p:cNvSpPr>
            <a:spLocks noChangeArrowheads="1"/>
          </p:cNvSpPr>
          <p:nvPr/>
        </p:nvSpPr>
        <p:spPr bwMode="auto">
          <a:xfrm>
            <a:off x="8915400" y="34290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uk-UA" altLang="nl-NL" sz="1400" dirty="0" smtClean="0">
                <a:solidFill>
                  <a:srgbClr val="666600"/>
                </a:solidFill>
                <a:cs typeface="Arial" panose="020B0604020202020204" pitchFamily="34" charset="0"/>
              </a:rPr>
              <a:t>ВИМІРЮВАННЯ</a:t>
            </a:r>
            <a:endParaRPr lang="en-US" altLang="nl-NL" sz="1400" dirty="0">
              <a:solidFill>
                <a:srgbClr val="666600"/>
              </a:solidFill>
              <a:cs typeface="Arial" panose="020B0604020202020204" pitchFamily="34" charset="0"/>
            </a:endParaRPr>
          </a:p>
        </p:txBody>
      </p:sp>
      <p:sp>
        <p:nvSpPr>
          <p:cNvPr id="5152" name="Rectangle 78"/>
          <p:cNvSpPr>
            <a:spLocks noChangeArrowheads="1"/>
          </p:cNvSpPr>
          <p:nvPr/>
        </p:nvSpPr>
        <p:spPr bwMode="auto">
          <a:xfrm>
            <a:off x="7391400" y="3733801"/>
            <a:ext cx="1524000" cy="1014413"/>
          </a:xfrm>
          <a:prstGeom prst="rect">
            <a:avLst/>
          </a:prstGeom>
          <a:solidFill>
            <a:srgbClr val="CCCC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Char char="•"/>
            </a:pPr>
            <a:r>
              <a:rPr lang="en-US" altLang="nl-NL" sz="1200" dirty="0">
                <a:solidFill>
                  <a:prstClr val="white"/>
                </a:solidFill>
                <a:cs typeface="Arial" panose="020B0604020202020204" pitchFamily="34" charset="0"/>
              </a:rPr>
              <a:t> </a:t>
            </a:r>
            <a:r>
              <a:rPr lang="uk-UA" altLang="nl-NL" sz="1200" dirty="0">
                <a:solidFill>
                  <a:prstClr val="white"/>
                </a:solidFill>
                <a:cs typeface="Arial" panose="020B0604020202020204" pitchFamily="34" charset="0"/>
              </a:rPr>
              <a:t>Список тут</a:t>
            </a:r>
            <a:r>
              <a:rPr lang="en-US" altLang="nl-NL" sz="1200" dirty="0" smtClean="0">
                <a:solidFill>
                  <a:prstClr val="white"/>
                </a:solidFill>
                <a:cs typeface="Arial" panose="020B0604020202020204" pitchFamily="34" charset="0"/>
              </a:rPr>
              <a:t>.</a:t>
            </a:r>
            <a:endParaRPr lang="en-US" altLang="nl-NL" sz="1200" dirty="0">
              <a:solidFill>
                <a:prstClr val="white"/>
              </a:solidFill>
              <a:cs typeface="Arial" panose="020B0604020202020204" pitchFamily="34" charset="0"/>
            </a:endParaRP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p:txBody>
      </p:sp>
      <p:sp>
        <p:nvSpPr>
          <p:cNvPr id="5153" name="Text Box 80"/>
          <p:cNvSpPr txBox="1">
            <a:spLocks noChangeArrowheads="1"/>
          </p:cNvSpPr>
          <p:nvPr/>
        </p:nvSpPr>
        <p:spPr bwMode="auto">
          <a:xfrm>
            <a:off x="5005755" y="4267200"/>
            <a:ext cx="2121876" cy="523220"/>
          </a:xfrm>
          <a:prstGeom prst="rect">
            <a:avLst/>
          </a:prstGeom>
          <a:solidFill>
            <a:schemeClr val="tx2"/>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FontTx/>
              <a:buNone/>
            </a:pPr>
            <a:r>
              <a:rPr lang="uk-UA" altLang="nl-NL" sz="1400" b="1" dirty="0" smtClean="0">
                <a:solidFill>
                  <a:prstClr val="black"/>
                </a:solidFill>
                <a:cs typeface="Arial" panose="020B0604020202020204" pitchFamily="34" charset="0"/>
              </a:rPr>
              <a:t>СТРАТЕГІЯ ВНУТРІШНЬОГО АУДИТУ</a:t>
            </a:r>
            <a:endParaRPr lang="en-US" altLang="nl-NL" sz="1800" dirty="0">
              <a:solidFill>
                <a:prstClr val="black"/>
              </a:solidFill>
              <a:cs typeface="Arial" panose="020B0604020202020204" pitchFamily="34" charset="0"/>
            </a:endParaRPr>
          </a:p>
        </p:txBody>
      </p:sp>
      <p:sp>
        <p:nvSpPr>
          <p:cNvPr id="5154" name="Text Box 81"/>
          <p:cNvSpPr txBox="1">
            <a:spLocks noChangeArrowheads="1"/>
          </p:cNvSpPr>
          <p:nvPr/>
        </p:nvSpPr>
        <p:spPr bwMode="auto">
          <a:xfrm>
            <a:off x="5257800" y="2971800"/>
            <a:ext cx="1752600" cy="523220"/>
          </a:xfrm>
          <a:prstGeom prst="rect">
            <a:avLst/>
          </a:prstGeom>
          <a:solidFill>
            <a:schemeClr val="tx2"/>
          </a:solidFill>
          <a:ln>
            <a:noFill/>
          </a:ln>
          <a:extLs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FontTx/>
              <a:buNone/>
            </a:pPr>
            <a:r>
              <a:rPr lang="uk-UA" altLang="nl-NL" sz="1400" b="1" dirty="0" smtClean="0">
                <a:solidFill>
                  <a:prstClr val="black"/>
                </a:solidFill>
                <a:cs typeface="Arial" panose="020B0604020202020204" pitchFamily="34" charset="0"/>
              </a:rPr>
              <a:t>КОРПОРАТИВНА СТРАТЕГІЯ</a:t>
            </a:r>
            <a:endParaRPr lang="en-US" altLang="nl-NL" sz="1800" dirty="0">
              <a:solidFill>
                <a:prstClr val="black"/>
              </a:solidFill>
              <a:cs typeface="Arial" panose="020B0604020202020204" pitchFamily="34" charset="0"/>
            </a:endParaRPr>
          </a:p>
        </p:txBody>
      </p:sp>
      <p:sp>
        <p:nvSpPr>
          <p:cNvPr id="5155" name="AutoShape 82"/>
          <p:cNvSpPr>
            <a:spLocks noChangeArrowheads="1"/>
          </p:cNvSpPr>
          <p:nvPr/>
        </p:nvSpPr>
        <p:spPr bwMode="auto">
          <a:xfrm>
            <a:off x="5791200" y="3429000"/>
            <a:ext cx="685800" cy="914400"/>
          </a:xfrm>
          <a:prstGeom prst="upDownArrow">
            <a:avLst>
              <a:gd name="adj1" fmla="val 50000"/>
              <a:gd name="adj2" fmla="val 26667"/>
            </a:avLst>
          </a:prstGeom>
          <a:solidFill>
            <a:srgbClr val="CCCC00"/>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IE" altLang="nl-NL" sz="1800">
              <a:solidFill>
                <a:prstClr val="white"/>
              </a:solidFill>
              <a:cs typeface="Arial" panose="020B0604020202020204" pitchFamily="34" charset="0"/>
            </a:endParaRPr>
          </a:p>
        </p:txBody>
      </p:sp>
      <p:sp>
        <p:nvSpPr>
          <p:cNvPr id="5156" name="Text Box 83"/>
          <p:cNvSpPr txBox="1">
            <a:spLocks noChangeArrowheads="1"/>
          </p:cNvSpPr>
          <p:nvPr/>
        </p:nvSpPr>
        <p:spPr bwMode="auto">
          <a:xfrm>
            <a:off x="2438400" y="5334000"/>
            <a:ext cx="2286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Char char="•"/>
            </a:pPr>
            <a:r>
              <a:rPr lang="en-US" altLang="nl-NL" sz="1200" b="1" dirty="0">
                <a:solidFill>
                  <a:srgbClr val="EEECE1"/>
                </a:solidFill>
                <a:cs typeface="Arial" panose="020B0604020202020204" pitchFamily="34" charset="0"/>
              </a:rPr>
              <a:t> </a:t>
            </a:r>
            <a:r>
              <a:rPr lang="uk-UA" altLang="nl-NL" sz="1200" b="1" dirty="0" smtClean="0">
                <a:solidFill>
                  <a:srgbClr val="EEECE1"/>
                </a:solidFill>
                <a:cs typeface="Arial" panose="020B0604020202020204" pitchFamily="34" charset="0"/>
              </a:rPr>
              <a:t>Досвід</a:t>
            </a:r>
          </a:p>
          <a:p>
            <a:pPr fontAlgn="base">
              <a:spcBef>
                <a:spcPct val="50000"/>
              </a:spcBef>
              <a:spcAft>
                <a:spcPct val="0"/>
              </a:spcAft>
              <a:buFontTx/>
              <a:buChar char="•"/>
            </a:pPr>
            <a:r>
              <a:rPr lang="uk-UA" altLang="nl-NL" sz="1200" b="1" dirty="0" smtClean="0">
                <a:solidFill>
                  <a:srgbClr val="EEECE1"/>
                </a:solidFill>
                <a:cs typeface="Arial" panose="020B0604020202020204" pitchFamily="34" charset="0"/>
              </a:rPr>
              <a:t>Освіта</a:t>
            </a:r>
          </a:p>
          <a:p>
            <a:pPr fontAlgn="base">
              <a:spcBef>
                <a:spcPct val="50000"/>
              </a:spcBef>
              <a:spcAft>
                <a:spcPct val="0"/>
              </a:spcAft>
              <a:buFontTx/>
              <a:buChar char="•"/>
            </a:pPr>
            <a:r>
              <a:rPr lang="uk-UA" altLang="nl-NL" sz="1200" b="1" dirty="0" smtClean="0">
                <a:solidFill>
                  <a:srgbClr val="EEECE1"/>
                </a:solidFill>
                <a:cs typeface="Arial" panose="020B0604020202020204" pitchFamily="34" charset="0"/>
              </a:rPr>
              <a:t>Навчання</a:t>
            </a:r>
          </a:p>
          <a:p>
            <a:pPr fontAlgn="base">
              <a:spcBef>
                <a:spcPct val="50000"/>
              </a:spcBef>
              <a:spcAft>
                <a:spcPct val="0"/>
              </a:spcAft>
              <a:buFontTx/>
              <a:buChar char="•"/>
            </a:pPr>
            <a:r>
              <a:rPr lang="uk-UA" altLang="nl-NL" sz="1200" b="1" dirty="0" smtClean="0">
                <a:solidFill>
                  <a:srgbClr val="EEECE1"/>
                </a:solidFill>
                <a:cs typeface="Arial" panose="020B0604020202020204" pitchFamily="34" charset="0"/>
              </a:rPr>
              <a:t>Сертифікація</a:t>
            </a:r>
            <a:endParaRPr lang="en-US" altLang="nl-NL" sz="1200" b="1" dirty="0">
              <a:solidFill>
                <a:srgbClr val="EEECE1"/>
              </a:solidFill>
              <a:cs typeface="Arial" panose="020B0604020202020204" pitchFamily="34" charset="0"/>
            </a:endParaRPr>
          </a:p>
          <a:p>
            <a:pPr fontAlgn="base">
              <a:spcBef>
                <a:spcPct val="50000"/>
              </a:spcBef>
              <a:spcAft>
                <a:spcPct val="0"/>
              </a:spcAft>
              <a:buFontTx/>
              <a:buChar char="•"/>
            </a:pPr>
            <a:r>
              <a:rPr lang="uk-UA" altLang="nl-NL" sz="1200" b="1" dirty="0" smtClean="0">
                <a:solidFill>
                  <a:srgbClr val="EEECE1"/>
                </a:solidFill>
                <a:cs typeface="Arial" panose="020B0604020202020204" pitchFamily="34" charset="0"/>
              </a:rPr>
              <a:t>Відносини щодо звітування</a:t>
            </a:r>
            <a:endParaRPr lang="en-US" altLang="nl-NL" sz="1200" b="1" dirty="0">
              <a:solidFill>
                <a:srgbClr val="EEECE1"/>
              </a:solidFill>
              <a:cs typeface="Arial" panose="020B0604020202020204" pitchFamily="34" charset="0"/>
            </a:endParaRPr>
          </a:p>
        </p:txBody>
      </p:sp>
      <p:sp>
        <p:nvSpPr>
          <p:cNvPr id="5157" name="Line 86"/>
          <p:cNvSpPr>
            <a:spLocks noChangeShapeType="1"/>
          </p:cNvSpPr>
          <p:nvPr/>
        </p:nvSpPr>
        <p:spPr bwMode="auto">
          <a:xfrm flipH="1">
            <a:off x="7620000" y="4724400"/>
            <a:ext cx="1295400" cy="914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nl-NL">
              <a:solidFill>
                <a:prstClr val="white"/>
              </a:solidFill>
              <a:latin typeface="Arial" panose="020B0604020202020204" pitchFamily="34" charset="0"/>
              <a:cs typeface="Arial" panose="020B0604020202020204" pitchFamily="34" charset="0"/>
            </a:endParaRPr>
          </a:p>
        </p:txBody>
      </p:sp>
      <p:sp>
        <p:nvSpPr>
          <p:cNvPr id="5158" name="Line 87"/>
          <p:cNvSpPr>
            <a:spLocks noChangeShapeType="1"/>
          </p:cNvSpPr>
          <p:nvPr/>
        </p:nvSpPr>
        <p:spPr bwMode="auto">
          <a:xfrm flipH="1" flipV="1">
            <a:off x="7620000" y="1752600"/>
            <a:ext cx="12954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nl-NL">
              <a:solidFill>
                <a:prstClr val="white"/>
              </a:solidFill>
              <a:latin typeface="Arial" panose="020B0604020202020204" pitchFamily="34" charset="0"/>
              <a:cs typeface="Arial" panose="020B0604020202020204" pitchFamily="34" charset="0"/>
            </a:endParaRPr>
          </a:p>
        </p:txBody>
      </p:sp>
      <p:sp>
        <p:nvSpPr>
          <p:cNvPr id="5159" name="Line 89"/>
          <p:cNvSpPr>
            <a:spLocks noChangeShapeType="1"/>
          </p:cNvSpPr>
          <p:nvPr/>
        </p:nvSpPr>
        <p:spPr bwMode="auto">
          <a:xfrm flipV="1">
            <a:off x="3200400" y="1752600"/>
            <a:ext cx="13716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nl-NL">
              <a:solidFill>
                <a:prstClr val="white"/>
              </a:solidFill>
              <a:latin typeface="Arial" panose="020B0604020202020204" pitchFamily="34" charset="0"/>
              <a:cs typeface="Arial" panose="020B0604020202020204" pitchFamily="34" charset="0"/>
            </a:endParaRPr>
          </a:p>
        </p:txBody>
      </p:sp>
      <p:sp>
        <p:nvSpPr>
          <p:cNvPr id="5160" name="Line 90"/>
          <p:cNvSpPr>
            <a:spLocks noChangeShapeType="1"/>
          </p:cNvSpPr>
          <p:nvPr/>
        </p:nvSpPr>
        <p:spPr bwMode="auto">
          <a:xfrm flipH="1" flipV="1">
            <a:off x="3200400" y="4724400"/>
            <a:ext cx="13716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nl-NL">
              <a:solidFill>
                <a:prstClr val="white"/>
              </a:solidFill>
              <a:latin typeface="Arial" panose="020B0604020202020204" pitchFamily="34" charset="0"/>
              <a:cs typeface="Arial" panose="020B0604020202020204" pitchFamily="34" charset="0"/>
            </a:endParaRPr>
          </a:p>
        </p:txBody>
      </p:sp>
      <p:sp>
        <p:nvSpPr>
          <p:cNvPr id="5161" name="Text Box 91"/>
          <p:cNvSpPr txBox="1">
            <a:spLocks noChangeArrowheads="1"/>
          </p:cNvSpPr>
          <p:nvPr/>
        </p:nvSpPr>
        <p:spPr bwMode="auto">
          <a:xfrm>
            <a:off x="1981200" y="1524000"/>
            <a:ext cx="2819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Char char="•"/>
            </a:pPr>
            <a:r>
              <a:rPr lang="en-US" altLang="nl-NL" sz="1200" b="1" dirty="0">
                <a:solidFill>
                  <a:srgbClr val="EEECE1"/>
                </a:solidFill>
                <a:cs typeface="Arial" panose="020B0604020202020204" pitchFamily="34" charset="0"/>
              </a:rPr>
              <a:t> </a:t>
            </a:r>
            <a:r>
              <a:rPr lang="uk-UA" altLang="nl-NL" sz="1200" b="1" dirty="0" smtClean="0">
                <a:solidFill>
                  <a:srgbClr val="EEECE1"/>
                </a:solidFill>
                <a:cs typeface="Arial" panose="020B0604020202020204" pitchFamily="34" charset="0"/>
              </a:rPr>
              <a:t>Очікування</a:t>
            </a:r>
            <a:endParaRPr lang="en-US" altLang="nl-NL" sz="1200" b="1" dirty="0">
              <a:solidFill>
                <a:srgbClr val="EEECE1"/>
              </a:solidFill>
              <a:cs typeface="Arial" panose="020B0604020202020204" pitchFamily="34" charset="0"/>
            </a:endParaRPr>
          </a:p>
          <a:p>
            <a:pPr fontAlgn="base">
              <a:spcBef>
                <a:spcPct val="50000"/>
              </a:spcBef>
              <a:spcAft>
                <a:spcPct val="0"/>
              </a:spcAft>
              <a:buFontTx/>
              <a:buChar char="•"/>
            </a:pPr>
            <a:r>
              <a:rPr lang="en-US" altLang="nl-NL" sz="1200" b="1" dirty="0">
                <a:solidFill>
                  <a:srgbClr val="EEECE1"/>
                </a:solidFill>
                <a:cs typeface="Arial" panose="020B0604020202020204" pitchFamily="34" charset="0"/>
              </a:rPr>
              <a:t> </a:t>
            </a:r>
            <a:r>
              <a:rPr lang="uk-UA" altLang="nl-NL" sz="1200" b="1" dirty="0" smtClean="0">
                <a:solidFill>
                  <a:srgbClr val="EEECE1"/>
                </a:solidFill>
                <a:cs typeface="Arial" panose="020B0604020202020204" pitchFamily="34" charset="0"/>
              </a:rPr>
              <a:t>Точки зору на ролі ВА</a:t>
            </a:r>
            <a:endParaRPr lang="en-US" altLang="nl-NL" sz="1200" b="1" dirty="0">
              <a:solidFill>
                <a:srgbClr val="EEECE1"/>
              </a:solidFill>
              <a:cs typeface="Arial" panose="020B0604020202020204" pitchFamily="34" charset="0"/>
            </a:endParaRPr>
          </a:p>
          <a:p>
            <a:pPr fontAlgn="base">
              <a:spcBef>
                <a:spcPct val="50000"/>
              </a:spcBef>
              <a:spcAft>
                <a:spcPct val="0"/>
              </a:spcAft>
              <a:buFontTx/>
              <a:buChar char="•"/>
            </a:pPr>
            <a:r>
              <a:rPr lang="en-US" altLang="nl-NL" sz="1200" b="1" dirty="0">
                <a:solidFill>
                  <a:srgbClr val="EEECE1"/>
                </a:solidFill>
                <a:cs typeface="Arial" panose="020B0604020202020204" pitchFamily="34" charset="0"/>
              </a:rPr>
              <a:t> </a:t>
            </a:r>
            <a:r>
              <a:rPr lang="uk-UA" altLang="nl-NL" sz="1200" b="1" dirty="0" smtClean="0">
                <a:solidFill>
                  <a:srgbClr val="EEECE1"/>
                </a:solidFill>
                <a:cs typeface="Arial" panose="020B0604020202020204" pitchFamily="34" charset="0"/>
              </a:rPr>
              <a:t>Дослідження задоволення</a:t>
            </a:r>
            <a:endParaRPr lang="en-US" altLang="nl-NL" sz="1200" b="1" dirty="0" smtClean="0">
              <a:solidFill>
                <a:srgbClr val="EEECE1"/>
              </a:solidFill>
              <a:cs typeface="Arial" panose="020B0604020202020204" pitchFamily="34" charset="0"/>
            </a:endParaRPr>
          </a:p>
          <a:p>
            <a:pPr fontAlgn="base">
              <a:spcBef>
                <a:spcPct val="50000"/>
              </a:spcBef>
              <a:spcAft>
                <a:spcPct val="0"/>
              </a:spcAft>
              <a:buFontTx/>
              <a:buChar char="•"/>
            </a:pPr>
            <a:r>
              <a:rPr lang="en-US" altLang="nl-NL" sz="1200" b="1" dirty="0" smtClean="0">
                <a:solidFill>
                  <a:srgbClr val="EEECE1"/>
                </a:solidFill>
                <a:cs typeface="Arial" panose="020B0604020202020204" pitchFamily="34" charset="0"/>
              </a:rPr>
              <a:t> </a:t>
            </a:r>
            <a:r>
              <a:rPr lang="uk-UA" altLang="nl-NL" sz="1200" b="1" dirty="0" smtClean="0">
                <a:solidFill>
                  <a:srgbClr val="EEECE1"/>
                </a:solidFill>
                <a:cs typeface="Arial" panose="020B0604020202020204" pitchFamily="34" charset="0"/>
              </a:rPr>
              <a:t>Запити</a:t>
            </a:r>
            <a:endParaRPr lang="en-US" altLang="nl-NL" sz="1200" b="1" dirty="0" smtClean="0">
              <a:solidFill>
                <a:srgbClr val="EEECE1"/>
              </a:solidFill>
              <a:cs typeface="Arial" panose="020B0604020202020204" pitchFamily="34" charset="0"/>
            </a:endParaRPr>
          </a:p>
          <a:p>
            <a:pPr fontAlgn="base">
              <a:spcBef>
                <a:spcPct val="50000"/>
              </a:spcBef>
              <a:spcAft>
                <a:spcPct val="0"/>
              </a:spcAft>
              <a:buFontTx/>
              <a:buChar char="•"/>
            </a:pPr>
            <a:r>
              <a:rPr lang="en-US" altLang="nl-NL" sz="1200" b="1" dirty="0" smtClean="0">
                <a:solidFill>
                  <a:srgbClr val="EEECE1"/>
                </a:solidFill>
                <a:cs typeface="Arial" panose="020B0604020202020204" pitchFamily="34" charset="0"/>
              </a:rPr>
              <a:t> </a:t>
            </a:r>
            <a:r>
              <a:rPr lang="uk-UA" altLang="nl-NL" sz="1200" b="1" dirty="0" smtClean="0">
                <a:solidFill>
                  <a:srgbClr val="EEECE1"/>
                </a:solidFill>
                <a:cs typeface="Arial" panose="020B0604020202020204" pitchFamily="34" charset="0"/>
              </a:rPr>
              <a:t>Скарги</a:t>
            </a:r>
            <a:endParaRPr lang="en-US" altLang="nl-NL" sz="1200" b="1" dirty="0">
              <a:solidFill>
                <a:srgbClr val="EEECE1"/>
              </a:solidFill>
              <a:cs typeface="Arial" panose="020B0604020202020204" pitchFamily="34" charset="0"/>
            </a:endParaRPr>
          </a:p>
        </p:txBody>
      </p:sp>
      <p:sp>
        <p:nvSpPr>
          <p:cNvPr id="5162" name="AutoShape 92"/>
          <p:cNvSpPr>
            <a:spLocks noChangeArrowheads="1"/>
          </p:cNvSpPr>
          <p:nvPr/>
        </p:nvSpPr>
        <p:spPr bwMode="auto">
          <a:xfrm rot="5400000">
            <a:off x="1447800" y="2286000"/>
            <a:ext cx="838200" cy="228600"/>
          </a:xfrm>
          <a:custGeom>
            <a:avLst/>
            <a:gdLst>
              <a:gd name="T0" fmla="*/ 24395113 w 21600"/>
              <a:gd name="T1" fmla="*/ 0 h 21600"/>
              <a:gd name="T2" fmla="*/ 0 w 21600"/>
              <a:gd name="T3" fmla="*/ 1209675 h 21600"/>
              <a:gd name="T4" fmla="*/ 24395113 w 21600"/>
              <a:gd name="T5" fmla="*/ 2419350 h 21600"/>
              <a:gd name="T6" fmla="*/ 32526817 w 21600"/>
              <a:gd name="T7" fmla="*/ 12096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solidFill>
          <a:ln w="9525">
            <a:solidFill>
              <a:schemeClr val="tx1"/>
            </a:solidFill>
            <a:miter lim="800000"/>
            <a:headEnd/>
            <a:tailEnd/>
          </a:ln>
        </p:spPr>
        <p:txBody>
          <a:bodyPr wrap="none" anchor="ctr"/>
          <a:lstStyle/>
          <a:p>
            <a:pPr eaLnBrk="0" fontAlgn="base" hangingPunct="0">
              <a:spcBef>
                <a:spcPct val="0"/>
              </a:spcBef>
              <a:spcAft>
                <a:spcPct val="0"/>
              </a:spcAft>
            </a:pPr>
            <a:endParaRPr lang="nl-NL">
              <a:solidFill>
                <a:prstClr val="white"/>
              </a:solidFill>
              <a:latin typeface="Arial" panose="020B0604020202020204" pitchFamily="34" charset="0"/>
              <a:cs typeface="Arial" panose="020B0604020202020204" pitchFamily="34" charset="0"/>
            </a:endParaRPr>
          </a:p>
        </p:txBody>
      </p:sp>
      <p:sp>
        <p:nvSpPr>
          <p:cNvPr id="5163" name="Text Box 93"/>
          <p:cNvSpPr txBox="1">
            <a:spLocks noChangeArrowheads="1"/>
          </p:cNvSpPr>
          <p:nvPr/>
        </p:nvSpPr>
        <p:spPr bwMode="auto">
          <a:xfrm>
            <a:off x="8534400" y="5105401"/>
            <a:ext cx="2286000"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Char char="•"/>
            </a:pPr>
            <a:r>
              <a:rPr lang="en-US" altLang="nl-NL" sz="1200" b="1" dirty="0">
                <a:solidFill>
                  <a:srgbClr val="EEECE1"/>
                </a:solidFill>
                <a:cs typeface="Arial" panose="020B0604020202020204" pitchFamily="34" charset="0"/>
              </a:rPr>
              <a:t> </a:t>
            </a:r>
            <a:r>
              <a:rPr lang="uk-UA" altLang="nl-NL" sz="1200" b="1" dirty="0" smtClean="0">
                <a:solidFill>
                  <a:srgbClr val="EEECE1"/>
                </a:solidFill>
                <a:cs typeface="Arial" panose="020B0604020202020204" pitchFamily="34" charset="0"/>
              </a:rPr>
              <a:t>Рівні важливості</a:t>
            </a:r>
            <a:endParaRPr lang="en-US" altLang="nl-NL" sz="1200" b="1" dirty="0">
              <a:solidFill>
                <a:srgbClr val="EEECE1"/>
              </a:solidFill>
              <a:cs typeface="Arial" panose="020B0604020202020204" pitchFamily="34" charset="0"/>
            </a:endParaRPr>
          </a:p>
          <a:p>
            <a:pPr fontAlgn="base">
              <a:spcBef>
                <a:spcPct val="50000"/>
              </a:spcBef>
              <a:spcAft>
                <a:spcPct val="0"/>
              </a:spcAft>
              <a:buFontTx/>
              <a:buChar char="•"/>
            </a:pPr>
            <a:r>
              <a:rPr lang="en-US" altLang="nl-NL" sz="1200" b="1" dirty="0">
                <a:solidFill>
                  <a:srgbClr val="EEECE1"/>
                </a:solidFill>
                <a:cs typeface="Arial" panose="020B0604020202020204" pitchFamily="34" charset="0"/>
              </a:rPr>
              <a:t> </a:t>
            </a:r>
            <a:r>
              <a:rPr lang="uk-UA" altLang="nl-NL" sz="1200" b="1" dirty="0" smtClean="0">
                <a:solidFill>
                  <a:srgbClr val="EEECE1"/>
                </a:solidFill>
                <a:cs typeface="Arial" panose="020B0604020202020204" pitchFamily="34" charset="0"/>
              </a:rPr>
              <a:t>Покращення</a:t>
            </a:r>
            <a:endParaRPr lang="en-US" altLang="nl-NL" sz="1200" b="1" dirty="0">
              <a:solidFill>
                <a:srgbClr val="EEECE1"/>
              </a:solidFill>
              <a:cs typeface="Arial" panose="020B0604020202020204" pitchFamily="34" charset="0"/>
            </a:endParaRPr>
          </a:p>
          <a:p>
            <a:pPr fontAlgn="base">
              <a:spcBef>
                <a:spcPct val="50000"/>
              </a:spcBef>
              <a:spcAft>
                <a:spcPct val="0"/>
              </a:spcAft>
              <a:buFontTx/>
              <a:buChar char="•"/>
            </a:pPr>
            <a:r>
              <a:rPr lang="en-US" altLang="nl-NL" sz="1200" b="1" dirty="0">
                <a:solidFill>
                  <a:srgbClr val="EEECE1"/>
                </a:solidFill>
                <a:cs typeface="Arial" panose="020B0604020202020204" pitchFamily="34" charset="0"/>
              </a:rPr>
              <a:t> </a:t>
            </a:r>
            <a:r>
              <a:rPr lang="uk-UA" altLang="nl-NL" sz="1200" b="1" dirty="0" smtClean="0">
                <a:solidFill>
                  <a:srgbClr val="EEECE1"/>
                </a:solidFill>
                <a:cs typeface="Arial" panose="020B0604020202020204" pitchFamily="34" charset="0"/>
              </a:rPr>
              <a:t>Знахідки</a:t>
            </a:r>
            <a:endParaRPr lang="en-US" altLang="nl-NL" sz="1200" b="1" dirty="0">
              <a:solidFill>
                <a:srgbClr val="EEECE1"/>
              </a:solidFill>
              <a:cs typeface="Arial" panose="020B0604020202020204" pitchFamily="34" charset="0"/>
            </a:endParaRPr>
          </a:p>
          <a:p>
            <a:pPr fontAlgn="base">
              <a:spcBef>
                <a:spcPct val="50000"/>
              </a:spcBef>
              <a:spcAft>
                <a:spcPct val="0"/>
              </a:spcAft>
              <a:buFontTx/>
              <a:buChar char="•"/>
            </a:pPr>
            <a:r>
              <a:rPr lang="en-US" altLang="nl-NL" sz="1200" b="1" dirty="0">
                <a:solidFill>
                  <a:srgbClr val="EEECE1"/>
                </a:solidFill>
                <a:cs typeface="Arial" panose="020B0604020202020204" pitchFamily="34" charset="0"/>
              </a:rPr>
              <a:t> </a:t>
            </a:r>
            <a:r>
              <a:rPr lang="uk-UA" altLang="nl-NL" sz="1200" b="1" dirty="0" smtClean="0">
                <a:solidFill>
                  <a:srgbClr val="EEECE1"/>
                </a:solidFill>
                <a:cs typeface="Arial" panose="020B0604020202020204" pitchFamily="34" charset="0"/>
              </a:rPr>
              <a:t>Повторювані знахідки</a:t>
            </a:r>
            <a:endParaRPr lang="en-US" altLang="nl-NL" sz="1200" b="1" dirty="0">
              <a:solidFill>
                <a:srgbClr val="EEECE1"/>
              </a:solidFill>
              <a:cs typeface="Arial" panose="020B0604020202020204" pitchFamily="34" charset="0"/>
            </a:endParaRPr>
          </a:p>
          <a:p>
            <a:pPr fontAlgn="base">
              <a:spcBef>
                <a:spcPct val="50000"/>
              </a:spcBef>
              <a:spcAft>
                <a:spcPct val="0"/>
              </a:spcAft>
              <a:buFontTx/>
              <a:buChar char="•"/>
            </a:pPr>
            <a:r>
              <a:rPr lang="en-US" altLang="nl-NL" sz="1200" b="1" dirty="0">
                <a:solidFill>
                  <a:srgbClr val="EEECE1"/>
                </a:solidFill>
                <a:cs typeface="Arial" panose="020B0604020202020204" pitchFamily="34" charset="0"/>
              </a:rPr>
              <a:t> </a:t>
            </a:r>
            <a:r>
              <a:rPr lang="uk-UA" altLang="nl-NL" sz="1200" b="1" dirty="0" smtClean="0">
                <a:solidFill>
                  <a:srgbClr val="EEECE1"/>
                </a:solidFill>
                <a:cs typeface="Arial" panose="020B0604020202020204" pitchFamily="34" charset="0"/>
              </a:rPr>
              <a:t>Заощадження</a:t>
            </a:r>
            <a:endParaRPr lang="en-US" altLang="nl-NL" sz="1200" b="1" dirty="0">
              <a:solidFill>
                <a:srgbClr val="EEECE1"/>
              </a:solidFill>
              <a:cs typeface="Arial" panose="020B0604020202020204" pitchFamily="34" charset="0"/>
            </a:endParaRPr>
          </a:p>
          <a:p>
            <a:pPr fontAlgn="base">
              <a:spcBef>
                <a:spcPct val="50000"/>
              </a:spcBef>
              <a:spcAft>
                <a:spcPct val="0"/>
              </a:spcAft>
              <a:buFontTx/>
              <a:buChar char="•"/>
            </a:pPr>
            <a:r>
              <a:rPr lang="en-US" altLang="nl-NL" sz="1200" b="1" dirty="0">
                <a:solidFill>
                  <a:srgbClr val="EEECE1"/>
                </a:solidFill>
                <a:cs typeface="Arial" panose="020B0604020202020204" pitchFamily="34" charset="0"/>
              </a:rPr>
              <a:t> </a:t>
            </a:r>
            <a:r>
              <a:rPr lang="uk-UA" altLang="nl-NL" sz="1200" b="1" dirty="0" smtClean="0">
                <a:solidFill>
                  <a:srgbClr val="EEECE1"/>
                </a:solidFill>
                <a:cs typeface="Arial" panose="020B0604020202020204" pitchFamily="34" charset="0"/>
              </a:rPr>
              <a:t>Оцінка якості</a:t>
            </a:r>
            <a:endParaRPr lang="en-US" altLang="nl-NL" sz="1200" b="1" dirty="0">
              <a:solidFill>
                <a:srgbClr val="EEECE1"/>
              </a:solidFill>
              <a:cs typeface="Arial" panose="020B0604020202020204" pitchFamily="34" charset="0"/>
            </a:endParaRPr>
          </a:p>
          <a:p>
            <a:pPr fontAlgn="base">
              <a:spcBef>
                <a:spcPct val="50000"/>
              </a:spcBef>
              <a:spcAft>
                <a:spcPct val="0"/>
              </a:spcAft>
              <a:buFontTx/>
              <a:buChar char="•"/>
            </a:pPr>
            <a:endParaRPr lang="en-US" altLang="nl-NL" sz="1200" b="1" dirty="0">
              <a:solidFill>
                <a:srgbClr val="EEECE1"/>
              </a:solidFill>
              <a:cs typeface="Arial" panose="020B0604020202020204" pitchFamily="34" charset="0"/>
            </a:endParaRPr>
          </a:p>
        </p:txBody>
      </p:sp>
      <p:sp>
        <p:nvSpPr>
          <p:cNvPr id="5164" name="AutoShape 96"/>
          <p:cNvSpPr>
            <a:spLocks noChangeArrowheads="1"/>
          </p:cNvSpPr>
          <p:nvPr/>
        </p:nvSpPr>
        <p:spPr bwMode="auto">
          <a:xfrm rot="-5400000">
            <a:off x="8001000" y="5503863"/>
            <a:ext cx="838200" cy="228600"/>
          </a:xfrm>
          <a:custGeom>
            <a:avLst/>
            <a:gdLst>
              <a:gd name="T0" fmla="*/ 24395113 w 21600"/>
              <a:gd name="T1" fmla="*/ 0 h 21600"/>
              <a:gd name="T2" fmla="*/ 0 w 21600"/>
              <a:gd name="T3" fmla="*/ 1209675 h 21600"/>
              <a:gd name="T4" fmla="*/ 24395113 w 21600"/>
              <a:gd name="T5" fmla="*/ 2419350 h 21600"/>
              <a:gd name="T6" fmla="*/ 32526817 w 21600"/>
              <a:gd name="T7" fmla="*/ 12096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solidFill>
          <a:ln w="9525">
            <a:solidFill>
              <a:schemeClr val="tx1"/>
            </a:solidFill>
            <a:miter lim="800000"/>
            <a:headEnd/>
            <a:tailEnd/>
          </a:ln>
        </p:spPr>
        <p:txBody>
          <a:bodyPr wrap="none" anchor="ctr"/>
          <a:lstStyle/>
          <a:p>
            <a:pPr eaLnBrk="0" fontAlgn="base" hangingPunct="0">
              <a:spcBef>
                <a:spcPct val="0"/>
              </a:spcBef>
              <a:spcAft>
                <a:spcPct val="0"/>
              </a:spcAft>
            </a:pPr>
            <a:endParaRPr lang="nl-NL">
              <a:solidFill>
                <a:prstClr val="white"/>
              </a:solidFill>
              <a:latin typeface="Arial" panose="020B0604020202020204" pitchFamily="34" charset="0"/>
              <a:cs typeface="Arial" panose="020B0604020202020204" pitchFamily="34" charset="0"/>
            </a:endParaRPr>
          </a:p>
        </p:txBody>
      </p:sp>
      <p:sp>
        <p:nvSpPr>
          <p:cNvPr id="5165" name="Text Box 97"/>
          <p:cNvSpPr txBox="1">
            <a:spLocks noChangeArrowheads="1"/>
          </p:cNvSpPr>
          <p:nvPr/>
        </p:nvSpPr>
        <p:spPr bwMode="auto">
          <a:xfrm>
            <a:off x="8382000" y="1447800"/>
            <a:ext cx="2286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Char char="•"/>
            </a:pPr>
            <a:r>
              <a:rPr lang="en-US" altLang="nl-NL" sz="1200" b="1" dirty="0">
                <a:solidFill>
                  <a:srgbClr val="EEECE1"/>
                </a:solidFill>
                <a:cs typeface="Arial" panose="020B0604020202020204" pitchFamily="34" charset="0"/>
              </a:rPr>
              <a:t> </a:t>
            </a:r>
            <a:r>
              <a:rPr lang="uk-UA" altLang="nl-NL" sz="1200" b="1" dirty="0">
                <a:solidFill>
                  <a:srgbClr val="EEECE1"/>
                </a:solidFill>
                <a:cs typeface="Arial" panose="020B0604020202020204" pitchFamily="34" charset="0"/>
              </a:rPr>
              <a:t>Точки зору на ролі ВА</a:t>
            </a:r>
            <a:endParaRPr lang="en-US" altLang="nl-NL" sz="1200" b="1" dirty="0">
              <a:solidFill>
                <a:srgbClr val="EEECE1"/>
              </a:solidFill>
              <a:cs typeface="Arial" panose="020B0604020202020204" pitchFamily="34" charset="0"/>
            </a:endParaRPr>
          </a:p>
          <a:p>
            <a:pPr fontAlgn="base">
              <a:spcBef>
                <a:spcPct val="50000"/>
              </a:spcBef>
              <a:spcAft>
                <a:spcPct val="0"/>
              </a:spcAft>
              <a:buFontTx/>
              <a:buChar char="•"/>
            </a:pPr>
            <a:r>
              <a:rPr lang="en-US" altLang="nl-NL" sz="1200" b="1" dirty="0" smtClean="0">
                <a:solidFill>
                  <a:srgbClr val="EEECE1"/>
                </a:solidFill>
                <a:cs typeface="Arial" panose="020B0604020202020204" pitchFamily="34" charset="0"/>
              </a:rPr>
              <a:t> </a:t>
            </a:r>
            <a:r>
              <a:rPr lang="uk-UA" altLang="nl-NL" sz="1200" b="1" dirty="0">
                <a:solidFill>
                  <a:srgbClr val="EEECE1"/>
                </a:solidFill>
                <a:cs typeface="Arial" panose="020B0604020202020204" pitchFamily="34" charset="0"/>
              </a:rPr>
              <a:t>Дослідження задоволення</a:t>
            </a:r>
            <a:endParaRPr lang="en-US" altLang="nl-NL" sz="1200" b="1" dirty="0">
              <a:solidFill>
                <a:srgbClr val="EEECE1"/>
              </a:solidFill>
              <a:cs typeface="Arial" panose="020B0604020202020204" pitchFamily="34" charset="0"/>
            </a:endParaRPr>
          </a:p>
          <a:p>
            <a:pPr fontAlgn="base">
              <a:spcBef>
                <a:spcPct val="50000"/>
              </a:spcBef>
              <a:spcAft>
                <a:spcPct val="0"/>
              </a:spcAft>
              <a:buFontTx/>
              <a:buChar char="•"/>
            </a:pPr>
            <a:r>
              <a:rPr lang="en-US" altLang="nl-NL" sz="1200" b="1" dirty="0">
                <a:solidFill>
                  <a:srgbClr val="EEECE1"/>
                </a:solidFill>
                <a:cs typeface="Arial" panose="020B0604020202020204" pitchFamily="34" charset="0"/>
              </a:rPr>
              <a:t> </a:t>
            </a:r>
            <a:r>
              <a:rPr lang="uk-UA" altLang="nl-NL" sz="1200" b="1" dirty="0" smtClean="0">
                <a:solidFill>
                  <a:srgbClr val="EEECE1"/>
                </a:solidFill>
                <a:cs typeface="Arial" panose="020B0604020202020204" pitchFamily="34" charset="0"/>
              </a:rPr>
              <a:t>Турботи щодо ризиків</a:t>
            </a:r>
            <a:endParaRPr lang="en-US" altLang="nl-NL" sz="1200" b="1" dirty="0">
              <a:solidFill>
                <a:srgbClr val="EEECE1"/>
              </a:solidFill>
              <a:cs typeface="Arial" panose="020B0604020202020204" pitchFamily="34" charset="0"/>
            </a:endParaRPr>
          </a:p>
          <a:p>
            <a:pPr fontAlgn="base">
              <a:spcBef>
                <a:spcPct val="50000"/>
              </a:spcBef>
              <a:spcAft>
                <a:spcPct val="0"/>
              </a:spcAft>
              <a:buFontTx/>
              <a:buChar char="•"/>
            </a:pPr>
            <a:r>
              <a:rPr lang="en-US" altLang="nl-NL" sz="1200" b="1" dirty="0">
                <a:solidFill>
                  <a:srgbClr val="EEECE1"/>
                </a:solidFill>
                <a:cs typeface="Arial" panose="020B0604020202020204" pitchFamily="34" charset="0"/>
              </a:rPr>
              <a:t> </a:t>
            </a:r>
            <a:r>
              <a:rPr lang="uk-UA" altLang="nl-NL" sz="1200" b="1" dirty="0" smtClean="0">
                <a:solidFill>
                  <a:srgbClr val="EEECE1"/>
                </a:solidFill>
                <a:cs typeface="Arial" panose="020B0604020202020204" pitchFamily="34" charset="0"/>
              </a:rPr>
              <a:t>КВА</a:t>
            </a:r>
            <a:r>
              <a:rPr lang="en-US" altLang="nl-NL" sz="1200" b="1" dirty="0" smtClean="0">
                <a:solidFill>
                  <a:srgbClr val="EEECE1"/>
                </a:solidFill>
                <a:cs typeface="Arial" panose="020B0604020202020204" pitchFamily="34" charset="0"/>
              </a:rPr>
              <a:t>/AC </a:t>
            </a:r>
            <a:r>
              <a:rPr lang="uk-UA" altLang="nl-NL" sz="1200" b="1" dirty="0" smtClean="0">
                <a:solidFill>
                  <a:srgbClr val="EEECE1"/>
                </a:solidFill>
                <a:cs typeface="Arial" panose="020B0604020202020204" pitchFamily="34" charset="0"/>
              </a:rPr>
              <a:t>Приватні зустрічі</a:t>
            </a:r>
            <a:endParaRPr lang="en-US" altLang="nl-NL" sz="1200" b="1" dirty="0">
              <a:solidFill>
                <a:srgbClr val="EEECE1"/>
              </a:solidFill>
              <a:cs typeface="Arial" panose="020B0604020202020204" pitchFamily="34" charset="0"/>
            </a:endParaRPr>
          </a:p>
        </p:txBody>
      </p:sp>
      <p:sp>
        <p:nvSpPr>
          <p:cNvPr id="5166" name="AutoShape 98"/>
          <p:cNvSpPr>
            <a:spLocks noChangeArrowheads="1"/>
          </p:cNvSpPr>
          <p:nvPr/>
        </p:nvSpPr>
        <p:spPr bwMode="auto">
          <a:xfrm rot="10800000">
            <a:off x="8305800" y="1219200"/>
            <a:ext cx="838200" cy="228600"/>
          </a:xfrm>
          <a:custGeom>
            <a:avLst/>
            <a:gdLst>
              <a:gd name="T0" fmla="*/ 24395113 w 21600"/>
              <a:gd name="T1" fmla="*/ 0 h 21600"/>
              <a:gd name="T2" fmla="*/ 0 w 21600"/>
              <a:gd name="T3" fmla="*/ 1209675 h 21600"/>
              <a:gd name="T4" fmla="*/ 24395113 w 21600"/>
              <a:gd name="T5" fmla="*/ 2419350 h 21600"/>
              <a:gd name="T6" fmla="*/ 32526817 w 21600"/>
              <a:gd name="T7" fmla="*/ 12096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solidFill>
          <a:ln w="9525">
            <a:solidFill>
              <a:schemeClr val="tx1"/>
            </a:solidFill>
            <a:miter lim="800000"/>
            <a:headEnd/>
            <a:tailEnd/>
          </a:ln>
        </p:spPr>
        <p:txBody>
          <a:bodyPr wrap="none" anchor="ctr"/>
          <a:lstStyle/>
          <a:p>
            <a:pPr eaLnBrk="0" fontAlgn="base" hangingPunct="0">
              <a:spcBef>
                <a:spcPct val="0"/>
              </a:spcBef>
              <a:spcAft>
                <a:spcPct val="0"/>
              </a:spcAft>
            </a:pPr>
            <a:endParaRPr lang="nl-NL">
              <a:solidFill>
                <a:prstClr val="white"/>
              </a:solidFill>
              <a:latin typeface="Arial" panose="020B0604020202020204" pitchFamily="34" charset="0"/>
              <a:cs typeface="Arial" panose="020B0604020202020204" pitchFamily="34" charset="0"/>
            </a:endParaRPr>
          </a:p>
        </p:txBody>
      </p:sp>
      <p:sp>
        <p:nvSpPr>
          <p:cNvPr id="5167" name="AutoShape 99"/>
          <p:cNvSpPr>
            <a:spLocks noChangeArrowheads="1"/>
          </p:cNvSpPr>
          <p:nvPr/>
        </p:nvSpPr>
        <p:spPr bwMode="auto">
          <a:xfrm>
            <a:off x="2590800" y="5029200"/>
            <a:ext cx="838200" cy="228600"/>
          </a:xfrm>
          <a:custGeom>
            <a:avLst/>
            <a:gdLst>
              <a:gd name="T0" fmla="*/ 24395113 w 21600"/>
              <a:gd name="T1" fmla="*/ 0 h 21600"/>
              <a:gd name="T2" fmla="*/ 0 w 21600"/>
              <a:gd name="T3" fmla="*/ 1209675 h 21600"/>
              <a:gd name="T4" fmla="*/ 24395113 w 21600"/>
              <a:gd name="T5" fmla="*/ 2419350 h 21600"/>
              <a:gd name="T6" fmla="*/ 32526817 w 21600"/>
              <a:gd name="T7" fmla="*/ 12096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solidFill>
          <a:ln w="9525">
            <a:solidFill>
              <a:schemeClr val="tx1"/>
            </a:solidFill>
            <a:miter lim="800000"/>
            <a:headEnd/>
            <a:tailEnd/>
          </a:ln>
        </p:spPr>
        <p:txBody>
          <a:bodyPr wrap="none" anchor="ctr"/>
          <a:lstStyle/>
          <a:p>
            <a:pPr eaLnBrk="0" fontAlgn="base" hangingPunct="0">
              <a:spcBef>
                <a:spcPct val="0"/>
              </a:spcBef>
              <a:spcAft>
                <a:spcPct val="0"/>
              </a:spcAft>
            </a:pPr>
            <a:endParaRPr lang="nl-NL">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44636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l" eaLnBrk="1" hangingPunct="1"/>
            <a:r>
              <a:rPr lang="uk-UA" altLang="nl-NL" sz="3200" b="1" dirty="0" err="1" smtClean="0"/>
              <a:t>СВОТ-аналіз</a:t>
            </a:r>
            <a:endParaRPr lang="en-IE" altLang="nl-NL" sz="3200" b="1" dirty="0"/>
          </a:p>
        </p:txBody>
      </p:sp>
      <p:sp>
        <p:nvSpPr>
          <p:cNvPr id="5" name="Rounded Rectangle 4"/>
          <p:cNvSpPr/>
          <p:nvPr/>
        </p:nvSpPr>
        <p:spPr>
          <a:xfrm>
            <a:off x="2279650" y="2133600"/>
            <a:ext cx="2520950" cy="388778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dirty="0" smtClean="0">
                <a:solidFill>
                  <a:prstClr val="white"/>
                </a:solidFill>
              </a:rPr>
              <a:t>СЛАБКІ СТОРОНИ/ВИКЛИКИ (розглянути)</a:t>
            </a:r>
            <a:endParaRPr lang="en-IE" dirty="0">
              <a:solidFill>
                <a:prstClr val="white"/>
              </a:solidFill>
            </a:endParaRPr>
          </a:p>
          <a:p>
            <a:pPr marL="180975" indent="-180975">
              <a:buFont typeface="Arial" pitchFamily="34" charset="0"/>
              <a:buChar char="•"/>
              <a:defRPr/>
            </a:pPr>
            <a:r>
              <a:rPr lang="uk-UA" dirty="0" smtClean="0">
                <a:solidFill>
                  <a:prstClr val="white"/>
                </a:solidFill>
              </a:rPr>
              <a:t>Нестача персоналу або якості персоналу</a:t>
            </a:r>
          </a:p>
          <a:p>
            <a:pPr marL="180975" indent="-180975">
              <a:buFont typeface="Arial" pitchFamily="34" charset="0"/>
              <a:buChar char="•"/>
              <a:defRPr/>
            </a:pPr>
            <a:r>
              <a:rPr lang="uk-UA" dirty="0" smtClean="0">
                <a:solidFill>
                  <a:prstClr val="white"/>
                </a:solidFill>
              </a:rPr>
              <a:t>Своєчасність звітів</a:t>
            </a:r>
          </a:p>
          <a:p>
            <a:pPr marL="180975" indent="-180975">
              <a:buFont typeface="Arial" pitchFamily="34" charset="0"/>
              <a:buChar char="•"/>
              <a:defRPr/>
            </a:pPr>
            <a:r>
              <a:rPr lang="uk-UA" dirty="0" smtClean="0">
                <a:solidFill>
                  <a:prstClr val="white"/>
                </a:solidFill>
              </a:rPr>
              <a:t>Брак відстеження</a:t>
            </a:r>
          </a:p>
          <a:p>
            <a:pPr marL="180975" indent="-180975">
              <a:buFont typeface="Arial" pitchFamily="34" charset="0"/>
              <a:buChar char="•"/>
              <a:defRPr/>
            </a:pPr>
            <a:r>
              <a:rPr lang="uk-UA" dirty="0" smtClean="0">
                <a:solidFill>
                  <a:prstClr val="white"/>
                </a:solidFill>
              </a:rPr>
              <a:t>Узгодження з ключовими ризиками</a:t>
            </a:r>
          </a:p>
          <a:p>
            <a:pPr marL="180975" indent="-180975">
              <a:buFont typeface="Arial" pitchFamily="34" charset="0"/>
              <a:buChar char="•"/>
              <a:defRPr/>
            </a:pPr>
            <a:r>
              <a:rPr lang="uk-UA" dirty="0" smtClean="0">
                <a:solidFill>
                  <a:prstClr val="white"/>
                </a:solidFill>
              </a:rPr>
              <a:t>Брак бачення</a:t>
            </a:r>
          </a:p>
          <a:p>
            <a:pPr marL="180975" indent="-180975">
              <a:buFont typeface="Arial" pitchFamily="34" charset="0"/>
              <a:buChar char="•"/>
              <a:defRPr/>
            </a:pPr>
            <a:r>
              <a:rPr lang="uk-UA" dirty="0" smtClean="0">
                <a:solidFill>
                  <a:prstClr val="white"/>
                </a:solidFill>
              </a:rPr>
              <a:t>Сміттєзвалище</a:t>
            </a:r>
            <a:endParaRPr lang="en-IE" dirty="0">
              <a:solidFill>
                <a:prstClr val="white"/>
              </a:solidFill>
            </a:endParaRPr>
          </a:p>
          <a:p>
            <a:pPr algn="ctr">
              <a:defRPr/>
            </a:pPr>
            <a:endParaRPr lang="en-IE" dirty="0">
              <a:solidFill>
                <a:prstClr val="white"/>
              </a:solidFill>
            </a:endParaRPr>
          </a:p>
        </p:txBody>
      </p:sp>
      <p:sp>
        <p:nvSpPr>
          <p:cNvPr id="7" name="Rounded Rectangle 6"/>
          <p:cNvSpPr/>
          <p:nvPr/>
        </p:nvSpPr>
        <p:spPr>
          <a:xfrm>
            <a:off x="5087938" y="2205039"/>
            <a:ext cx="2520950" cy="3887787"/>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dirty="0" smtClean="0">
                <a:solidFill>
                  <a:prstClr val="white"/>
                </a:solidFill>
              </a:rPr>
              <a:t>МОЖЛИВОСТІ (збирати урожай</a:t>
            </a:r>
            <a:r>
              <a:rPr lang="en-IE" dirty="0" smtClean="0">
                <a:solidFill>
                  <a:prstClr val="white"/>
                </a:solidFill>
              </a:rPr>
              <a:t>)</a:t>
            </a:r>
            <a:endParaRPr lang="en-IE" dirty="0">
              <a:solidFill>
                <a:prstClr val="white"/>
              </a:solidFill>
            </a:endParaRPr>
          </a:p>
          <a:p>
            <a:pPr algn="ctr">
              <a:defRPr/>
            </a:pPr>
            <a:endParaRPr lang="en-IE" dirty="0">
              <a:solidFill>
                <a:prstClr val="white"/>
              </a:solidFill>
            </a:endParaRPr>
          </a:p>
          <a:p>
            <a:pPr marL="180975" indent="-180975">
              <a:buFont typeface="Arial" pitchFamily="34" charset="0"/>
              <a:buChar char="•"/>
              <a:defRPr/>
            </a:pPr>
            <a:r>
              <a:rPr lang="uk-UA" dirty="0" smtClean="0">
                <a:solidFill>
                  <a:prstClr val="white"/>
                </a:solidFill>
              </a:rPr>
              <a:t>Технологічні зміни</a:t>
            </a:r>
          </a:p>
          <a:p>
            <a:pPr marL="180975" indent="-180975">
              <a:buFont typeface="Arial" pitchFamily="34" charset="0"/>
              <a:buChar char="•"/>
              <a:defRPr/>
            </a:pPr>
            <a:r>
              <a:rPr lang="uk-UA" dirty="0" smtClean="0">
                <a:solidFill>
                  <a:prstClr val="white"/>
                </a:solidFill>
              </a:rPr>
              <a:t>Зміна сприйняття ВА</a:t>
            </a:r>
            <a:endParaRPr lang="en-IE" dirty="0">
              <a:solidFill>
                <a:prstClr val="white"/>
              </a:solidFill>
            </a:endParaRPr>
          </a:p>
          <a:p>
            <a:pPr marL="180975" indent="-180975">
              <a:buFont typeface="Arial" pitchFamily="34" charset="0"/>
              <a:buChar char="•"/>
              <a:defRPr/>
            </a:pPr>
            <a:r>
              <a:rPr lang="uk-UA" dirty="0" smtClean="0">
                <a:solidFill>
                  <a:prstClr val="white"/>
                </a:solidFill>
              </a:rPr>
              <a:t>Партнер з клієнтами</a:t>
            </a:r>
            <a:endParaRPr lang="en-IE" dirty="0">
              <a:solidFill>
                <a:prstClr val="white"/>
              </a:solidFill>
            </a:endParaRPr>
          </a:p>
          <a:p>
            <a:pPr marL="180975" indent="-180975">
              <a:buFont typeface="Arial" pitchFamily="34" charset="0"/>
              <a:buChar char="•"/>
              <a:defRPr/>
            </a:pPr>
            <a:r>
              <a:rPr lang="uk-UA" dirty="0" err="1" smtClean="0">
                <a:solidFill>
                  <a:prstClr val="white"/>
                </a:solidFill>
              </a:rPr>
              <a:t>Проактивні</a:t>
            </a:r>
            <a:r>
              <a:rPr lang="uk-UA" dirty="0" smtClean="0">
                <a:solidFill>
                  <a:prstClr val="white"/>
                </a:solidFill>
              </a:rPr>
              <a:t> рекомендації</a:t>
            </a:r>
          </a:p>
          <a:p>
            <a:pPr marL="180975" indent="-180975">
              <a:buFont typeface="Arial" pitchFamily="34" charset="0"/>
              <a:buChar char="•"/>
              <a:defRPr/>
            </a:pPr>
            <a:r>
              <a:rPr lang="uk-UA" dirty="0" smtClean="0">
                <a:solidFill>
                  <a:prstClr val="white"/>
                </a:solidFill>
              </a:rPr>
              <a:t>Більше уваги послугами, які додають цінності</a:t>
            </a:r>
            <a:endParaRPr lang="en-IE" dirty="0">
              <a:solidFill>
                <a:prstClr val="white"/>
              </a:solidFill>
            </a:endParaRPr>
          </a:p>
          <a:p>
            <a:pPr marL="180975" indent="-180975">
              <a:buFont typeface="Arial" pitchFamily="34" charset="0"/>
              <a:buChar char="•"/>
              <a:defRPr/>
            </a:pPr>
            <a:endParaRPr lang="en-IE" dirty="0">
              <a:solidFill>
                <a:prstClr val="white"/>
              </a:solidFill>
            </a:endParaRPr>
          </a:p>
        </p:txBody>
      </p:sp>
      <p:sp>
        <p:nvSpPr>
          <p:cNvPr id="8" name="Rounded Rectangle 7"/>
          <p:cNvSpPr/>
          <p:nvPr/>
        </p:nvSpPr>
        <p:spPr>
          <a:xfrm>
            <a:off x="7751763" y="2205039"/>
            <a:ext cx="2520950" cy="3887787"/>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dirty="0" smtClean="0">
              <a:solidFill>
                <a:prstClr val="white"/>
              </a:solidFill>
            </a:endParaRPr>
          </a:p>
          <a:p>
            <a:pPr algn="ctr">
              <a:defRPr/>
            </a:pPr>
            <a:endParaRPr lang="uk-UA" dirty="0">
              <a:solidFill>
                <a:prstClr val="white"/>
              </a:solidFill>
            </a:endParaRPr>
          </a:p>
          <a:p>
            <a:pPr algn="ctr">
              <a:defRPr/>
            </a:pPr>
            <a:endParaRPr lang="uk-UA" dirty="0" smtClean="0">
              <a:solidFill>
                <a:prstClr val="white"/>
              </a:solidFill>
            </a:endParaRPr>
          </a:p>
          <a:p>
            <a:pPr algn="ctr">
              <a:defRPr/>
            </a:pPr>
            <a:endParaRPr lang="uk-UA" dirty="0">
              <a:solidFill>
                <a:prstClr val="white"/>
              </a:solidFill>
            </a:endParaRPr>
          </a:p>
          <a:p>
            <a:pPr algn="ctr">
              <a:defRPr/>
            </a:pPr>
            <a:r>
              <a:rPr lang="uk-UA" dirty="0" smtClean="0">
                <a:solidFill>
                  <a:prstClr val="white"/>
                </a:solidFill>
              </a:rPr>
              <a:t>ЗАГРОЗИ</a:t>
            </a:r>
            <a:r>
              <a:rPr lang="en-IE" dirty="0" smtClean="0">
                <a:solidFill>
                  <a:prstClr val="white"/>
                </a:solidFill>
              </a:rPr>
              <a:t> (</a:t>
            </a:r>
            <a:r>
              <a:rPr lang="uk-UA" dirty="0" smtClean="0">
                <a:solidFill>
                  <a:prstClr val="white"/>
                </a:solidFill>
              </a:rPr>
              <a:t>атакувати</a:t>
            </a:r>
            <a:r>
              <a:rPr lang="en-IE" dirty="0" smtClean="0">
                <a:solidFill>
                  <a:prstClr val="white"/>
                </a:solidFill>
              </a:rPr>
              <a:t>)</a:t>
            </a:r>
            <a:endParaRPr lang="en-IE" dirty="0">
              <a:solidFill>
                <a:prstClr val="white"/>
              </a:solidFill>
            </a:endParaRPr>
          </a:p>
          <a:p>
            <a:pPr algn="ctr">
              <a:defRPr/>
            </a:pPr>
            <a:endParaRPr lang="en-IE" dirty="0">
              <a:solidFill>
                <a:prstClr val="white"/>
              </a:solidFill>
            </a:endParaRPr>
          </a:p>
          <a:p>
            <a:pPr marL="180975" indent="-180975">
              <a:buFont typeface="Arial" pitchFamily="34" charset="0"/>
              <a:buChar char="•"/>
              <a:defRPr/>
            </a:pPr>
            <a:r>
              <a:rPr lang="uk-UA" dirty="0" smtClean="0">
                <a:solidFill>
                  <a:prstClr val="white"/>
                </a:solidFill>
              </a:rPr>
              <a:t>Злиття</a:t>
            </a:r>
          </a:p>
          <a:p>
            <a:pPr marL="180975" indent="-180975">
              <a:buFont typeface="Arial" pitchFamily="34" charset="0"/>
              <a:buChar char="•"/>
              <a:defRPr/>
            </a:pPr>
            <a:r>
              <a:rPr lang="uk-UA" dirty="0" smtClean="0">
                <a:solidFill>
                  <a:prstClr val="white"/>
                </a:solidFill>
              </a:rPr>
              <a:t>Скорочення персоналу</a:t>
            </a:r>
          </a:p>
          <a:p>
            <a:pPr marL="180975" indent="-180975">
              <a:buFont typeface="Arial" pitchFamily="34" charset="0"/>
              <a:buChar char="•"/>
              <a:defRPr/>
            </a:pPr>
            <a:r>
              <a:rPr lang="uk-UA" dirty="0" smtClean="0">
                <a:solidFill>
                  <a:prstClr val="white"/>
                </a:solidFill>
              </a:rPr>
              <a:t>Рівні зарплати</a:t>
            </a:r>
          </a:p>
          <a:p>
            <a:pPr marL="180975" indent="-180975">
              <a:buFont typeface="Arial" pitchFamily="34" charset="0"/>
              <a:buChar char="•"/>
              <a:defRPr/>
            </a:pPr>
            <a:r>
              <a:rPr lang="uk-UA" dirty="0" smtClean="0">
                <a:solidFill>
                  <a:prstClr val="white"/>
                </a:solidFill>
              </a:rPr>
              <a:t>Зовнішні постачальники</a:t>
            </a:r>
          </a:p>
          <a:p>
            <a:pPr marL="180975" indent="-180975">
              <a:buFont typeface="Arial" pitchFamily="34" charset="0"/>
              <a:buChar char="•"/>
              <a:defRPr/>
            </a:pPr>
            <a:r>
              <a:rPr lang="uk-UA" dirty="0" smtClean="0">
                <a:solidFill>
                  <a:prstClr val="white"/>
                </a:solidFill>
              </a:rPr>
              <a:t>Рівень покладання зовнішнього аудиту</a:t>
            </a:r>
          </a:p>
          <a:p>
            <a:pPr marL="180975" indent="-180975">
              <a:buFont typeface="Arial" pitchFamily="34" charset="0"/>
              <a:buChar char="•"/>
              <a:defRPr/>
            </a:pPr>
            <a:r>
              <a:rPr lang="uk-UA" dirty="0" smtClean="0">
                <a:solidFill>
                  <a:prstClr val="white"/>
                </a:solidFill>
              </a:rPr>
              <a:t>Напруга щодо фінансування</a:t>
            </a:r>
          </a:p>
          <a:p>
            <a:pPr algn="ctr">
              <a:defRPr/>
            </a:pPr>
            <a:endParaRPr lang="en-IE" dirty="0">
              <a:solidFill>
                <a:prstClr val="white"/>
              </a:solidFill>
            </a:endParaRPr>
          </a:p>
          <a:p>
            <a:pPr algn="ctr">
              <a:defRPr/>
            </a:pPr>
            <a:endParaRPr lang="en-IE" dirty="0">
              <a:solidFill>
                <a:prstClr val="white"/>
              </a:solidFill>
            </a:endParaRPr>
          </a:p>
          <a:p>
            <a:pPr algn="ctr">
              <a:defRPr/>
            </a:pPr>
            <a:endParaRPr lang="en-IE" dirty="0">
              <a:solidFill>
                <a:prstClr val="white"/>
              </a:solidFill>
            </a:endParaRPr>
          </a:p>
          <a:p>
            <a:pPr algn="ctr">
              <a:defRPr/>
            </a:pPr>
            <a:endParaRPr lang="en-IE" dirty="0">
              <a:solidFill>
                <a:prstClr val="white"/>
              </a:solidFill>
            </a:endParaRPr>
          </a:p>
        </p:txBody>
      </p:sp>
    </p:spTree>
    <p:extLst>
      <p:ext uri="{BB962C8B-B14F-4D97-AF65-F5344CB8AC3E}">
        <p14:creationId xmlns:p14="http://schemas.microsoft.com/office/powerpoint/2010/main" val="9853214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3"/>
          <p:cNvSpPr>
            <a:spLocks noChangeArrowheads="1"/>
          </p:cNvSpPr>
          <p:nvPr/>
        </p:nvSpPr>
        <p:spPr bwMode="auto">
          <a:xfrm>
            <a:off x="6096000" y="1752601"/>
            <a:ext cx="1512888" cy="1477328"/>
          </a:xfrm>
          <a:prstGeom prst="rect">
            <a:avLst/>
          </a:prstGeom>
          <a:solidFill>
            <a:srgbClr val="CCCC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Char char="•"/>
            </a:pPr>
            <a:r>
              <a:rPr lang="en-US" altLang="nl-NL" sz="1000" dirty="0">
                <a:solidFill>
                  <a:prstClr val="white"/>
                </a:solidFill>
                <a:cs typeface="Arial" panose="020B0604020202020204" pitchFamily="34" charset="0"/>
              </a:rPr>
              <a:t> </a:t>
            </a:r>
            <a:r>
              <a:rPr lang="uk-UA" altLang="nl-NL" sz="1000" dirty="0" smtClean="0">
                <a:solidFill>
                  <a:prstClr val="white"/>
                </a:solidFill>
                <a:cs typeface="Arial" panose="020B0604020202020204" pitchFamily="34" charset="0"/>
              </a:rPr>
              <a:t>Кількість зустрічей віч-на-віч з найвищим керівництвом </a:t>
            </a:r>
          </a:p>
          <a:p>
            <a:pPr fontAlgn="base">
              <a:spcBef>
                <a:spcPct val="0"/>
              </a:spcBef>
              <a:spcAft>
                <a:spcPct val="0"/>
              </a:spcAft>
              <a:buFontTx/>
              <a:buChar char="•"/>
            </a:pPr>
            <a:r>
              <a:rPr lang="en-GB" altLang="nl-NL" sz="1000" dirty="0" smtClean="0">
                <a:solidFill>
                  <a:prstClr val="white"/>
                </a:solidFill>
                <a:cs typeface="Arial" panose="020B0604020202020204" pitchFamily="34" charset="0"/>
              </a:rPr>
              <a:t>%</a:t>
            </a:r>
            <a:r>
              <a:rPr lang="uk-UA" altLang="nl-NL" sz="1000" dirty="0" smtClean="0">
                <a:solidFill>
                  <a:prstClr val="white"/>
                </a:solidFill>
                <a:cs typeface="Arial" panose="020B0604020202020204" pitchFamily="34" charset="0"/>
              </a:rPr>
              <a:t> корпоративних ризиків, які перевірялися аудитом у звітному періоді</a:t>
            </a:r>
            <a:endParaRPr lang="en-GB" altLang="nl-NL" sz="1000" dirty="0" smtClean="0">
              <a:solidFill>
                <a:prstClr val="white"/>
              </a:solidFill>
              <a:cs typeface="Arial" panose="020B0604020202020204" pitchFamily="34" charset="0"/>
            </a:endParaRPr>
          </a:p>
          <a:p>
            <a:pPr fontAlgn="base">
              <a:spcBef>
                <a:spcPct val="0"/>
              </a:spcBef>
              <a:spcAft>
                <a:spcPct val="0"/>
              </a:spcAft>
              <a:buFontTx/>
              <a:buChar char="•"/>
            </a:pPr>
            <a:r>
              <a:rPr lang="uk-UA" altLang="nl-NL" sz="1000" dirty="0" smtClean="0">
                <a:solidFill>
                  <a:prstClr val="white"/>
                </a:solidFill>
                <a:cs typeface="Arial" panose="020B0604020202020204" pitchFamily="34" charset="0"/>
              </a:rPr>
              <a:t>Дотримання стратегії внутрішнього аудиту</a:t>
            </a:r>
            <a:endParaRPr lang="en-US" altLang="nl-NL" sz="1200" dirty="0">
              <a:solidFill>
                <a:prstClr val="white"/>
              </a:solidFill>
              <a:cs typeface="Arial" panose="020B0604020202020204" pitchFamily="34" charset="0"/>
            </a:endParaRPr>
          </a:p>
        </p:txBody>
      </p:sp>
      <p:sp>
        <p:nvSpPr>
          <p:cNvPr id="9219" name="Rectangle 2"/>
          <p:cNvSpPr>
            <a:spLocks noGrp="1" noChangeArrowheads="1"/>
          </p:cNvSpPr>
          <p:nvPr>
            <p:ph type="ctrTitle"/>
          </p:nvPr>
        </p:nvSpPr>
        <p:spPr>
          <a:xfrm>
            <a:off x="2819400" y="304800"/>
            <a:ext cx="6629400" cy="457200"/>
          </a:xfrm>
          <a:solidFill>
            <a:schemeClr val="tx2"/>
          </a:solidFill>
        </p:spPr>
        <p:txBody>
          <a:bodyPr/>
          <a:lstStyle/>
          <a:p>
            <a:pPr eaLnBrk="1" hangingPunct="1"/>
            <a:r>
              <a:rPr lang="uk-UA" sz="2400" dirty="0">
                <a:solidFill>
                  <a:schemeClr val="bg1"/>
                </a:solidFill>
              </a:rPr>
              <a:t>Збалансована Бальна картка </a:t>
            </a:r>
            <a:r>
              <a:rPr lang="uk-UA" sz="2400" dirty="0" smtClean="0">
                <a:solidFill>
                  <a:schemeClr val="bg1"/>
                </a:solidFill>
              </a:rPr>
              <a:t>для </a:t>
            </a:r>
            <a:r>
              <a:rPr lang="en-US" altLang="nl-NL" sz="2500" dirty="0" smtClean="0">
                <a:solidFill>
                  <a:schemeClr val="bg1"/>
                </a:solidFill>
              </a:rPr>
              <a:t>SLACIAG</a:t>
            </a:r>
            <a:endParaRPr lang="en-US" altLang="nl-NL" sz="2500" dirty="0">
              <a:solidFill>
                <a:schemeClr val="bg1"/>
              </a:solidFill>
            </a:endParaRPr>
          </a:p>
        </p:txBody>
      </p:sp>
      <p:sp>
        <p:nvSpPr>
          <p:cNvPr id="9220" name="Rectangle 4"/>
          <p:cNvSpPr>
            <a:spLocks noChangeArrowheads="1"/>
          </p:cNvSpPr>
          <p:nvPr/>
        </p:nvSpPr>
        <p:spPr bwMode="auto">
          <a:xfrm>
            <a:off x="4572000" y="1143000"/>
            <a:ext cx="3048000" cy="304800"/>
          </a:xfrm>
          <a:prstGeom prst="rect">
            <a:avLst/>
          </a:prstGeom>
          <a:solidFill>
            <a:schemeClr val="accent2"/>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uk-UA" altLang="nl-NL" sz="1800" b="1" dirty="0" smtClean="0">
                <a:solidFill>
                  <a:srgbClr val="FFFFCC"/>
                </a:solidFill>
                <a:cs typeface="Arial" panose="020B0604020202020204" pitchFamily="34" charset="0"/>
              </a:rPr>
              <a:t>Найвище керівництво</a:t>
            </a:r>
            <a:endParaRPr lang="en-US" altLang="nl-NL" sz="1800" b="1" dirty="0">
              <a:solidFill>
                <a:srgbClr val="FFFFCC"/>
              </a:solidFill>
              <a:cs typeface="Arial" panose="020B0604020202020204" pitchFamily="34" charset="0"/>
            </a:endParaRPr>
          </a:p>
        </p:txBody>
      </p:sp>
      <p:sp>
        <p:nvSpPr>
          <p:cNvPr id="9221" name="Line 6"/>
          <p:cNvSpPr>
            <a:spLocks noChangeShapeType="1"/>
          </p:cNvSpPr>
          <p:nvPr/>
        </p:nvSpPr>
        <p:spPr bwMode="auto">
          <a:xfrm>
            <a:off x="4724400" y="3886200"/>
            <a:ext cx="266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nl-NL">
              <a:solidFill>
                <a:prstClr val="white"/>
              </a:solidFill>
              <a:latin typeface="Arial" panose="020B0604020202020204" pitchFamily="34" charset="0"/>
              <a:cs typeface="Arial" panose="020B0604020202020204" pitchFamily="34" charset="0"/>
            </a:endParaRPr>
          </a:p>
        </p:txBody>
      </p:sp>
      <p:sp>
        <p:nvSpPr>
          <p:cNvPr id="9222" name="Line 7"/>
          <p:cNvSpPr>
            <a:spLocks noChangeShapeType="1"/>
          </p:cNvSpPr>
          <p:nvPr/>
        </p:nvSpPr>
        <p:spPr bwMode="auto">
          <a:xfrm>
            <a:off x="6096000" y="1371600"/>
            <a:ext cx="0" cy="419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nl-NL">
              <a:solidFill>
                <a:prstClr val="white"/>
              </a:solidFill>
              <a:latin typeface="Arial" panose="020B0604020202020204" pitchFamily="34" charset="0"/>
              <a:cs typeface="Arial" panose="020B0604020202020204" pitchFamily="34" charset="0"/>
            </a:endParaRPr>
          </a:p>
        </p:txBody>
      </p:sp>
      <p:sp>
        <p:nvSpPr>
          <p:cNvPr id="9223" name="Rectangle 12"/>
          <p:cNvSpPr>
            <a:spLocks noChangeArrowheads="1"/>
          </p:cNvSpPr>
          <p:nvPr/>
        </p:nvSpPr>
        <p:spPr bwMode="auto">
          <a:xfrm>
            <a:off x="4572000" y="1447800"/>
            <a:ext cx="1524000" cy="304800"/>
          </a:xfrm>
          <a:prstGeom prst="rect">
            <a:avLst/>
          </a:prstGeom>
          <a:solidFill>
            <a:srgbClr val="FFFF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uk-UA" altLang="nl-NL" sz="1400" dirty="0" smtClean="0">
                <a:solidFill>
                  <a:srgbClr val="666600"/>
                </a:solidFill>
                <a:cs typeface="Arial" panose="020B0604020202020204" pitchFamily="34" charset="0"/>
              </a:rPr>
              <a:t>ЦІЛІ</a:t>
            </a:r>
            <a:endParaRPr lang="en-US" altLang="nl-NL" sz="1400" dirty="0">
              <a:solidFill>
                <a:srgbClr val="666600"/>
              </a:solidFill>
              <a:cs typeface="Arial" panose="020B0604020202020204" pitchFamily="34" charset="0"/>
            </a:endParaRPr>
          </a:p>
        </p:txBody>
      </p:sp>
      <p:sp>
        <p:nvSpPr>
          <p:cNvPr id="9224" name="Rectangle 11"/>
          <p:cNvSpPr>
            <a:spLocks noChangeArrowheads="1"/>
          </p:cNvSpPr>
          <p:nvPr/>
        </p:nvSpPr>
        <p:spPr bwMode="auto">
          <a:xfrm>
            <a:off x="6096000" y="1447800"/>
            <a:ext cx="1524000" cy="304800"/>
          </a:xfrm>
          <a:prstGeom prst="rect">
            <a:avLst/>
          </a:prstGeom>
          <a:solidFill>
            <a:srgbClr val="FFFF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IE" altLang="nl-NL" sz="1800">
              <a:solidFill>
                <a:prstClr val="white"/>
              </a:solidFill>
              <a:cs typeface="Arial" panose="020B0604020202020204" pitchFamily="34" charset="0"/>
            </a:endParaRPr>
          </a:p>
        </p:txBody>
      </p:sp>
      <p:sp>
        <p:nvSpPr>
          <p:cNvPr id="9225" name="Line 9"/>
          <p:cNvSpPr>
            <a:spLocks noChangeShapeType="1"/>
          </p:cNvSpPr>
          <p:nvPr/>
        </p:nvSpPr>
        <p:spPr bwMode="auto">
          <a:xfrm>
            <a:off x="6096000" y="1447800"/>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nl-NL">
              <a:solidFill>
                <a:prstClr val="white"/>
              </a:solidFill>
              <a:latin typeface="Arial" panose="020B0604020202020204" pitchFamily="34" charset="0"/>
              <a:cs typeface="Arial" panose="020B0604020202020204" pitchFamily="34" charset="0"/>
            </a:endParaRPr>
          </a:p>
        </p:txBody>
      </p:sp>
      <p:sp>
        <p:nvSpPr>
          <p:cNvPr id="9226" name="Rectangle 14"/>
          <p:cNvSpPr>
            <a:spLocks noChangeArrowheads="1"/>
          </p:cNvSpPr>
          <p:nvPr/>
        </p:nvSpPr>
        <p:spPr bwMode="auto">
          <a:xfrm>
            <a:off x="6096000" y="14478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uk-UA" altLang="nl-NL" sz="1400" dirty="0" smtClean="0">
                <a:solidFill>
                  <a:srgbClr val="666600"/>
                </a:solidFill>
                <a:cs typeface="Arial" panose="020B0604020202020204" pitchFamily="34" charset="0"/>
              </a:rPr>
              <a:t>ВИМІРЮВАННЯ</a:t>
            </a:r>
            <a:endParaRPr lang="en-US" altLang="nl-NL" sz="1400" dirty="0">
              <a:solidFill>
                <a:srgbClr val="666600"/>
              </a:solidFill>
              <a:cs typeface="Arial" panose="020B0604020202020204" pitchFamily="34" charset="0"/>
            </a:endParaRPr>
          </a:p>
        </p:txBody>
      </p:sp>
      <p:sp>
        <p:nvSpPr>
          <p:cNvPr id="9227" name="Rectangle 15"/>
          <p:cNvSpPr>
            <a:spLocks noChangeArrowheads="1"/>
          </p:cNvSpPr>
          <p:nvPr/>
        </p:nvSpPr>
        <p:spPr bwMode="auto">
          <a:xfrm>
            <a:off x="4583113" y="1773239"/>
            <a:ext cx="1524000" cy="1569660"/>
          </a:xfrm>
          <a:prstGeom prst="rect">
            <a:avLst/>
          </a:prstGeom>
          <a:solidFill>
            <a:srgbClr val="CCCC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Char char="•"/>
            </a:pPr>
            <a:r>
              <a:rPr lang="en-US" altLang="nl-NL" sz="1200" dirty="0">
                <a:solidFill>
                  <a:prstClr val="white"/>
                </a:solidFill>
                <a:cs typeface="Arial" panose="020B0604020202020204" pitchFamily="34" charset="0"/>
              </a:rPr>
              <a:t> </a:t>
            </a:r>
            <a:r>
              <a:rPr lang="uk-UA" altLang="nl-NL" sz="1000" dirty="0" smtClean="0">
                <a:solidFill>
                  <a:prstClr val="white"/>
                </a:solidFill>
                <a:cs typeface="Arial" panose="020B0604020202020204" pitchFamily="34" charset="0"/>
              </a:rPr>
              <a:t>Підтримувати розуміння ключових залучених сторін</a:t>
            </a:r>
          </a:p>
          <a:p>
            <a:pPr fontAlgn="base">
              <a:spcBef>
                <a:spcPct val="0"/>
              </a:spcBef>
              <a:spcAft>
                <a:spcPct val="0"/>
              </a:spcAft>
              <a:buFontTx/>
              <a:buChar char="•"/>
            </a:pPr>
            <a:r>
              <a:rPr lang="uk-UA" altLang="nl-NL" sz="1200" dirty="0" smtClean="0">
                <a:solidFill>
                  <a:prstClr val="white"/>
                </a:solidFill>
                <a:cs typeface="Arial" panose="020B0604020202020204" pitchFamily="34" charset="0"/>
              </a:rPr>
              <a:t> </a:t>
            </a:r>
            <a:r>
              <a:rPr lang="uk-UA" altLang="nl-NL" sz="1000" dirty="0" smtClean="0">
                <a:solidFill>
                  <a:prstClr val="white"/>
                </a:solidFill>
                <a:cs typeface="Arial" panose="020B0604020202020204" pitchFamily="34" charset="0"/>
              </a:rPr>
              <a:t>Продовжувати узгоджувати роботу з ключовими корпоративними ризиками</a:t>
            </a:r>
            <a:endParaRPr lang="en-US" altLang="nl-NL" sz="1000" dirty="0">
              <a:solidFill>
                <a:prstClr val="white"/>
              </a:solidFill>
              <a:cs typeface="Arial" panose="020B0604020202020204" pitchFamily="34" charset="0"/>
            </a:endParaRPr>
          </a:p>
          <a:p>
            <a:pPr fontAlgn="base">
              <a:spcBef>
                <a:spcPct val="0"/>
              </a:spcBef>
              <a:spcAft>
                <a:spcPct val="0"/>
              </a:spcAft>
              <a:buFontTx/>
              <a:buNone/>
            </a:pPr>
            <a:endParaRPr lang="en-US" altLang="nl-NL" sz="1200" dirty="0">
              <a:solidFill>
                <a:prstClr val="white"/>
              </a:solidFill>
              <a:cs typeface="Arial" panose="020B0604020202020204" pitchFamily="34" charset="0"/>
            </a:endParaRPr>
          </a:p>
        </p:txBody>
      </p:sp>
      <p:sp>
        <p:nvSpPr>
          <p:cNvPr id="9228" name="Rectangle 23"/>
          <p:cNvSpPr>
            <a:spLocks noChangeArrowheads="1"/>
          </p:cNvSpPr>
          <p:nvPr/>
        </p:nvSpPr>
        <p:spPr bwMode="auto">
          <a:xfrm>
            <a:off x="3211286" y="3733801"/>
            <a:ext cx="1524000" cy="2277547"/>
          </a:xfrm>
          <a:prstGeom prst="rect">
            <a:avLst/>
          </a:prstGeom>
          <a:solidFill>
            <a:srgbClr val="CCCC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Char char="•"/>
            </a:pPr>
            <a:r>
              <a:rPr lang="en-US" altLang="nl-NL" sz="1200" dirty="0">
                <a:solidFill>
                  <a:prstClr val="white"/>
                </a:solidFill>
                <a:cs typeface="Arial" panose="020B0604020202020204" pitchFamily="34" charset="0"/>
              </a:rPr>
              <a:t> </a:t>
            </a:r>
            <a:r>
              <a:rPr lang="en-US" altLang="nl-NL" sz="1000" dirty="0" smtClean="0">
                <a:solidFill>
                  <a:prstClr val="white"/>
                </a:solidFill>
                <a:cs typeface="Arial" panose="020B0604020202020204" pitchFamily="34" charset="0"/>
              </a:rPr>
              <a:t>%</a:t>
            </a:r>
            <a:r>
              <a:rPr lang="uk-UA" altLang="nl-NL" sz="1000" dirty="0" smtClean="0">
                <a:solidFill>
                  <a:prstClr val="white"/>
                </a:solidFill>
                <a:cs typeface="Arial" panose="020B0604020202020204" pitchFamily="34" charset="0"/>
              </a:rPr>
              <a:t> високого рівня задоволення з Досліджень клієнтів (бали 4 або 5 за п'ятибальною шкалою ) </a:t>
            </a:r>
          </a:p>
          <a:p>
            <a:pPr fontAlgn="base">
              <a:spcBef>
                <a:spcPct val="0"/>
              </a:spcBef>
              <a:spcAft>
                <a:spcPct val="0"/>
              </a:spcAft>
              <a:buFontTx/>
              <a:buChar char="•"/>
            </a:pPr>
            <a:r>
              <a:rPr lang="uk-UA" altLang="nl-NL" sz="1000" dirty="0" smtClean="0">
                <a:solidFill>
                  <a:prstClr val="white"/>
                </a:solidFill>
                <a:cs typeface="Arial" panose="020B0604020202020204" pitchFamily="34" charset="0"/>
              </a:rPr>
              <a:t>Кількість зустрічей, проведених з Виконавчим директором та головними посадовцями)</a:t>
            </a:r>
          </a:p>
          <a:p>
            <a:pPr fontAlgn="base">
              <a:spcBef>
                <a:spcPct val="0"/>
              </a:spcBef>
              <a:spcAft>
                <a:spcPct val="0"/>
              </a:spcAft>
              <a:buFontTx/>
              <a:buChar char="•"/>
            </a:pPr>
            <a:r>
              <a:rPr lang="uk-UA" altLang="nl-NL" sz="1000" dirty="0" smtClean="0">
                <a:solidFill>
                  <a:prstClr val="white"/>
                </a:solidFill>
                <a:cs typeface="Arial" panose="020B0604020202020204" pitchFamily="34" charset="0"/>
              </a:rPr>
              <a:t>Залучення персоналу ВА до головних ініціатив зі змін</a:t>
            </a:r>
            <a:endParaRPr lang="en-US" altLang="nl-NL" sz="1000" dirty="0">
              <a:solidFill>
                <a:prstClr val="white"/>
              </a:solidFill>
              <a:cs typeface="Arial" panose="020B0604020202020204" pitchFamily="34" charset="0"/>
            </a:endParaRPr>
          </a:p>
        </p:txBody>
      </p:sp>
      <p:sp>
        <p:nvSpPr>
          <p:cNvPr id="9229" name="Rectangle 24"/>
          <p:cNvSpPr>
            <a:spLocks noChangeArrowheads="1"/>
          </p:cNvSpPr>
          <p:nvPr/>
        </p:nvSpPr>
        <p:spPr bwMode="auto">
          <a:xfrm>
            <a:off x="1534886" y="3124200"/>
            <a:ext cx="3189514" cy="304800"/>
          </a:xfrm>
          <a:prstGeom prst="rect">
            <a:avLst/>
          </a:prstGeom>
          <a:solidFill>
            <a:schemeClr val="accent2"/>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uk-UA" altLang="nl-NL" sz="1800" b="1" dirty="0" smtClean="0">
                <a:solidFill>
                  <a:srgbClr val="FFFFCC"/>
                </a:solidFill>
                <a:cs typeface="Arial" panose="020B0604020202020204" pitchFamily="34" charset="0"/>
              </a:rPr>
              <a:t>Керівництво/Замовники аудиту</a:t>
            </a:r>
            <a:endParaRPr lang="en-US" altLang="nl-NL" sz="1800" b="1" dirty="0">
              <a:solidFill>
                <a:srgbClr val="FFFFCC"/>
              </a:solidFill>
              <a:cs typeface="Arial" panose="020B0604020202020204" pitchFamily="34" charset="0"/>
            </a:endParaRPr>
          </a:p>
        </p:txBody>
      </p:sp>
      <p:sp>
        <p:nvSpPr>
          <p:cNvPr id="9230" name="Rectangle 25"/>
          <p:cNvSpPr>
            <a:spLocks noChangeArrowheads="1"/>
          </p:cNvSpPr>
          <p:nvPr/>
        </p:nvSpPr>
        <p:spPr bwMode="auto">
          <a:xfrm>
            <a:off x="1676400" y="3429000"/>
            <a:ext cx="1524000" cy="304800"/>
          </a:xfrm>
          <a:prstGeom prst="rect">
            <a:avLst/>
          </a:prstGeom>
          <a:solidFill>
            <a:srgbClr val="FFFF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uk-UA" altLang="nl-NL" sz="1400" dirty="0" smtClean="0">
                <a:solidFill>
                  <a:srgbClr val="666600"/>
                </a:solidFill>
                <a:cs typeface="Arial" panose="020B0604020202020204" pitchFamily="34" charset="0"/>
              </a:rPr>
              <a:t>ЦІЛІ</a:t>
            </a:r>
            <a:endParaRPr lang="en-US" altLang="nl-NL" sz="1400" dirty="0">
              <a:solidFill>
                <a:srgbClr val="666600"/>
              </a:solidFill>
              <a:cs typeface="Arial" panose="020B0604020202020204" pitchFamily="34" charset="0"/>
            </a:endParaRPr>
          </a:p>
        </p:txBody>
      </p:sp>
      <p:sp>
        <p:nvSpPr>
          <p:cNvPr id="9231" name="Rectangle 26"/>
          <p:cNvSpPr>
            <a:spLocks noChangeArrowheads="1"/>
          </p:cNvSpPr>
          <p:nvPr/>
        </p:nvSpPr>
        <p:spPr bwMode="auto">
          <a:xfrm>
            <a:off x="3200400" y="3429000"/>
            <a:ext cx="1524000" cy="304800"/>
          </a:xfrm>
          <a:prstGeom prst="rect">
            <a:avLst/>
          </a:prstGeom>
          <a:solidFill>
            <a:srgbClr val="FFFF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IE" altLang="nl-NL" sz="1800">
              <a:solidFill>
                <a:prstClr val="white"/>
              </a:solidFill>
              <a:cs typeface="Arial" panose="020B0604020202020204" pitchFamily="34" charset="0"/>
            </a:endParaRPr>
          </a:p>
        </p:txBody>
      </p:sp>
      <p:sp>
        <p:nvSpPr>
          <p:cNvPr id="9232" name="Line 27"/>
          <p:cNvSpPr>
            <a:spLocks noChangeShapeType="1"/>
          </p:cNvSpPr>
          <p:nvPr/>
        </p:nvSpPr>
        <p:spPr bwMode="auto">
          <a:xfrm>
            <a:off x="3200400" y="3429000"/>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nl-NL">
              <a:solidFill>
                <a:prstClr val="white"/>
              </a:solidFill>
              <a:latin typeface="Arial" panose="020B0604020202020204" pitchFamily="34" charset="0"/>
              <a:cs typeface="Arial" panose="020B0604020202020204" pitchFamily="34" charset="0"/>
            </a:endParaRPr>
          </a:p>
        </p:txBody>
      </p:sp>
      <p:sp>
        <p:nvSpPr>
          <p:cNvPr id="9233" name="Rectangle 28"/>
          <p:cNvSpPr>
            <a:spLocks noChangeArrowheads="1"/>
          </p:cNvSpPr>
          <p:nvPr/>
        </p:nvSpPr>
        <p:spPr bwMode="auto">
          <a:xfrm>
            <a:off x="3200400" y="34290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uk-UA" altLang="nl-NL" sz="1400" dirty="0" smtClean="0">
                <a:solidFill>
                  <a:srgbClr val="666600"/>
                </a:solidFill>
                <a:cs typeface="Arial" panose="020B0604020202020204" pitchFamily="34" charset="0"/>
              </a:rPr>
              <a:t>ВИМІРЮВАННЯ</a:t>
            </a:r>
            <a:endParaRPr lang="en-US" altLang="nl-NL" sz="1400" dirty="0">
              <a:solidFill>
                <a:srgbClr val="666600"/>
              </a:solidFill>
              <a:cs typeface="Arial" panose="020B0604020202020204" pitchFamily="34" charset="0"/>
            </a:endParaRPr>
          </a:p>
        </p:txBody>
      </p:sp>
      <p:sp>
        <p:nvSpPr>
          <p:cNvPr id="9234" name="Rectangle 29"/>
          <p:cNvSpPr>
            <a:spLocks noChangeArrowheads="1"/>
          </p:cNvSpPr>
          <p:nvPr/>
        </p:nvSpPr>
        <p:spPr bwMode="auto">
          <a:xfrm>
            <a:off x="1676400" y="3733801"/>
            <a:ext cx="1524000" cy="1908215"/>
          </a:xfrm>
          <a:prstGeom prst="rect">
            <a:avLst/>
          </a:prstGeom>
          <a:solidFill>
            <a:srgbClr val="CCCC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Char char="•"/>
            </a:pPr>
            <a:r>
              <a:rPr lang="uk-UA" altLang="nl-NL" sz="1200" dirty="0" smtClean="0">
                <a:solidFill>
                  <a:prstClr val="white"/>
                </a:solidFill>
                <a:cs typeface="Arial" panose="020B0604020202020204" pitchFamily="34" charset="0"/>
              </a:rPr>
              <a:t>Підтримувати надійні відносини з департаментами та головними посадовцями</a:t>
            </a:r>
          </a:p>
          <a:p>
            <a:pPr fontAlgn="base">
              <a:spcBef>
                <a:spcPct val="0"/>
              </a:spcBef>
              <a:spcAft>
                <a:spcPct val="0"/>
              </a:spcAft>
              <a:buFontTx/>
              <a:buChar char="•"/>
            </a:pPr>
            <a:r>
              <a:rPr lang="uk-UA" altLang="nl-NL" sz="1200" dirty="0" smtClean="0">
                <a:solidFill>
                  <a:prstClr val="white"/>
                </a:solidFill>
                <a:cs typeface="Arial" panose="020B0604020202020204" pitchFamily="34" charset="0"/>
              </a:rPr>
              <a:t>Бути обраним </a:t>
            </a:r>
            <a:r>
              <a:rPr lang="uk-UA" altLang="nl-NL" sz="1200" dirty="0" err="1" smtClean="0">
                <a:solidFill>
                  <a:prstClr val="white"/>
                </a:solidFill>
                <a:cs typeface="Arial" panose="020B0604020202020204" pitchFamily="34" charset="0"/>
              </a:rPr>
              <a:t>надавачем</a:t>
            </a:r>
            <a:r>
              <a:rPr lang="uk-UA" altLang="nl-NL" sz="1200" dirty="0" smtClean="0">
                <a:solidFill>
                  <a:prstClr val="white"/>
                </a:solidFill>
                <a:cs typeface="Arial" panose="020B0604020202020204" pitchFamily="34" charset="0"/>
              </a:rPr>
              <a:t> послуг з ВА</a:t>
            </a:r>
            <a:endParaRPr lang="en-GB" altLang="nl-NL" sz="1000" dirty="0">
              <a:solidFill>
                <a:prstClr val="white"/>
              </a:solidFill>
              <a:cs typeface="Arial" panose="020B0604020202020204" pitchFamily="34" charset="0"/>
            </a:endParaRPr>
          </a:p>
          <a:p>
            <a:pPr fontAlgn="base">
              <a:spcBef>
                <a:spcPct val="0"/>
              </a:spcBef>
              <a:spcAft>
                <a:spcPct val="0"/>
              </a:spcAft>
              <a:buFontTx/>
              <a:buChar char="•"/>
            </a:pPr>
            <a:endParaRPr lang="en-GB" altLang="nl-NL" sz="1000" dirty="0">
              <a:solidFill>
                <a:prstClr val="white"/>
              </a:solidFill>
              <a:cs typeface="Arial" panose="020B0604020202020204" pitchFamily="34" charset="0"/>
            </a:endParaRP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p:txBody>
      </p:sp>
      <p:sp>
        <p:nvSpPr>
          <p:cNvPr id="9235" name="Rectangle 30"/>
          <p:cNvSpPr>
            <a:spLocks noChangeArrowheads="1"/>
          </p:cNvSpPr>
          <p:nvPr/>
        </p:nvSpPr>
        <p:spPr bwMode="auto">
          <a:xfrm>
            <a:off x="6096000" y="5638801"/>
            <a:ext cx="1524000" cy="1354217"/>
          </a:xfrm>
          <a:prstGeom prst="rect">
            <a:avLst/>
          </a:prstGeom>
          <a:solidFill>
            <a:srgbClr val="CCCC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Char char="•"/>
            </a:pPr>
            <a:r>
              <a:rPr lang="en-US" altLang="nl-NL" sz="1200" dirty="0">
                <a:solidFill>
                  <a:prstClr val="white"/>
                </a:solidFill>
                <a:cs typeface="Arial" panose="020B0604020202020204" pitchFamily="34" charset="0"/>
              </a:rPr>
              <a:t> </a:t>
            </a:r>
            <a:r>
              <a:rPr lang="en-US" altLang="nl-NL" sz="1000" dirty="0" smtClean="0">
                <a:solidFill>
                  <a:prstClr val="white"/>
                </a:solidFill>
                <a:cs typeface="Arial" panose="020B0604020202020204" pitchFamily="34" charset="0"/>
              </a:rPr>
              <a:t>%</a:t>
            </a:r>
            <a:r>
              <a:rPr lang="uk-UA" altLang="nl-NL" sz="1000" dirty="0" smtClean="0">
                <a:solidFill>
                  <a:prstClr val="white"/>
                </a:solidFill>
                <a:cs typeface="Arial" panose="020B0604020202020204" pitchFamily="34" charset="0"/>
              </a:rPr>
              <a:t> кваліфікованого персоналу </a:t>
            </a:r>
            <a:endParaRPr lang="en-US" altLang="nl-NL" sz="1000" dirty="0">
              <a:solidFill>
                <a:prstClr val="white"/>
              </a:solidFill>
              <a:cs typeface="Arial" panose="020B0604020202020204" pitchFamily="34" charset="0"/>
            </a:endParaRPr>
          </a:p>
          <a:p>
            <a:pPr fontAlgn="base">
              <a:spcBef>
                <a:spcPct val="0"/>
              </a:spcBef>
              <a:spcAft>
                <a:spcPct val="0"/>
              </a:spcAft>
              <a:buFontTx/>
              <a:buChar char="•"/>
            </a:pPr>
            <a:r>
              <a:rPr lang="uk-UA" altLang="nl-NL" sz="1000" dirty="0" smtClean="0">
                <a:solidFill>
                  <a:prstClr val="white"/>
                </a:solidFill>
                <a:cs typeface="Arial" panose="020B0604020202020204" pitchFamily="34" charset="0"/>
              </a:rPr>
              <a:t>Дотримання персоналом</a:t>
            </a:r>
            <a:r>
              <a:rPr lang="en-GB" altLang="nl-NL" sz="1000" dirty="0" smtClean="0">
                <a:solidFill>
                  <a:prstClr val="white"/>
                </a:solidFill>
                <a:cs typeface="Arial" panose="020B0604020202020204" pitchFamily="34" charset="0"/>
              </a:rPr>
              <a:t> </a:t>
            </a:r>
            <a:r>
              <a:rPr lang="uk-UA" altLang="nl-NL" sz="1000" dirty="0" smtClean="0">
                <a:solidFill>
                  <a:prstClr val="white"/>
                </a:solidFill>
                <a:cs typeface="Arial" panose="020B0604020202020204" pitchFamily="34" charset="0"/>
              </a:rPr>
              <a:t>постійного підвищення кваліфікації</a:t>
            </a:r>
            <a:endParaRPr lang="en-GB" altLang="nl-NL" sz="1000" dirty="0">
              <a:solidFill>
                <a:prstClr val="white"/>
              </a:solidFill>
              <a:cs typeface="Arial" panose="020B0604020202020204" pitchFamily="34" charset="0"/>
            </a:endParaRPr>
          </a:p>
          <a:p>
            <a:pPr fontAlgn="base">
              <a:spcBef>
                <a:spcPct val="0"/>
              </a:spcBef>
              <a:spcAft>
                <a:spcPct val="0"/>
              </a:spcAft>
              <a:buFontTx/>
              <a:buChar char="•"/>
            </a:pPr>
            <a:r>
              <a:rPr lang="uk-UA" altLang="nl-NL" sz="1000" dirty="0" smtClean="0">
                <a:solidFill>
                  <a:prstClr val="white"/>
                </a:solidFill>
                <a:cs typeface="Arial" panose="020B0604020202020204" pitchFamily="34" charset="0"/>
              </a:rPr>
              <a:t>Навчальні години на рік у розрізі кожного рівня аудитора</a:t>
            </a:r>
            <a:endParaRPr lang="en-US" altLang="nl-NL" sz="1200" dirty="0">
              <a:solidFill>
                <a:prstClr val="white"/>
              </a:solidFill>
              <a:cs typeface="Arial" panose="020B0604020202020204" pitchFamily="34" charset="0"/>
            </a:endParaRPr>
          </a:p>
        </p:txBody>
      </p:sp>
      <p:sp>
        <p:nvSpPr>
          <p:cNvPr id="9236" name="Rectangle 31"/>
          <p:cNvSpPr>
            <a:spLocks noChangeArrowheads="1"/>
          </p:cNvSpPr>
          <p:nvPr/>
        </p:nvSpPr>
        <p:spPr bwMode="auto">
          <a:xfrm>
            <a:off x="4572000" y="5029200"/>
            <a:ext cx="3048000" cy="304800"/>
          </a:xfrm>
          <a:prstGeom prst="rect">
            <a:avLst/>
          </a:prstGeom>
          <a:solidFill>
            <a:schemeClr val="accent2"/>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uk-UA" altLang="nl-NL" sz="1800" b="1" dirty="0" smtClean="0">
                <a:solidFill>
                  <a:srgbClr val="FFFFCC"/>
                </a:solidFill>
                <a:cs typeface="Arial" panose="020B0604020202020204" pitchFamily="34" charset="0"/>
              </a:rPr>
              <a:t>Інновація</a:t>
            </a:r>
            <a:r>
              <a:rPr lang="en-US" altLang="nl-NL" sz="1800" b="1" dirty="0" smtClean="0">
                <a:solidFill>
                  <a:srgbClr val="FFFFCC"/>
                </a:solidFill>
                <a:cs typeface="Arial" panose="020B0604020202020204" pitchFamily="34" charset="0"/>
              </a:rPr>
              <a:t>/</a:t>
            </a:r>
            <a:r>
              <a:rPr lang="uk-UA" altLang="nl-NL" sz="1800" b="1" dirty="0" smtClean="0">
                <a:solidFill>
                  <a:srgbClr val="FFFFCC"/>
                </a:solidFill>
                <a:cs typeface="Arial" panose="020B0604020202020204" pitchFamily="34" charset="0"/>
              </a:rPr>
              <a:t>Спроможність</a:t>
            </a:r>
            <a:endParaRPr lang="en-US" altLang="nl-NL" sz="1800" b="1" dirty="0">
              <a:solidFill>
                <a:srgbClr val="FFFFCC"/>
              </a:solidFill>
              <a:cs typeface="Arial" panose="020B0604020202020204" pitchFamily="34" charset="0"/>
            </a:endParaRPr>
          </a:p>
        </p:txBody>
      </p:sp>
      <p:sp>
        <p:nvSpPr>
          <p:cNvPr id="9237" name="Rectangle 32"/>
          <p:cNvSpPr>
            <a:spLocks noChangeArrowheads="1"/>
          </p:cNvSpPr>
          <p:nvPr/>
        </p:nvSpPr>
        <p:spPr bwMode="auto">
          <a:xfrm>
            <a:off x="4572000" y="5334000"/>
            <a:ext cx="1524000" cy="304800"/>
          </a:xfrm>
          <a:prstGeom prst="rect">
            <a:avLst/>
          </a:prstGeom>
          <a:solidFill>
            <a:srgbClr val="FFFF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uk-UA" altLang="nl-NL" sz="1400" dirty="0" smtClean="0">
                <a:solidFill>
                  <a:srgbClr val="666600"/>
                </a:solidFill>
                <a:cs typeface="Arial" panose="020B0604020202020204" pitchFamily="34" charset="0"/>
              </a:rPr>
              <a:t>ЦІЛІ</a:t>
            </a:r>
            <a:endParaRPr lang="en-US" altLang="nl-NL" sz="1400" dirty="0">
              <a:solidFill>
                <a:srgbClr val="666600"/>
              </a:solidFill>
              <a:cs typeface="Arial" panose="020B0604020202020204" pitchFamily="34" charset="0"/>
            </a:endParaRPr>
          </a:p>
        </p:txBody>
      </p:sp>
      <p:sp>
        <p:nvSpPr>
          <p:cNvPr id="9238" name="Rectangle 33"/>
          <p:cNvSpPr>
            <a:spLocks noChangeArrowheads="1"/>
          </p:cNvSpPr>
          <p:nvPr/>
        </p:nvSpPr>
        <p:spPr bwMode="auto">
          <a:xfrm>
            <a:off x="6096000" y="5334000"/>
            <a:ext cx="1524000" cy="304800"/>
          </a:xfrm>
          <a:prstGeom prst="rect">
            <a:avLst/>
          </a:prstGeom>
          <a:solidFill>
            <a:srgbClr val="FFFF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IE" altLang="nl-NL" sz="1800">
              <a:solidFill>
                <a:prstClr val="white"/>
              </a:solidFill>
              <a:cs typeface="Arial" panose="020B0604020202020204" pitchFamily="34" charset="0"/>
            </a:endParaRPr>
          </a:p>
        </p:txBody>
      </p:sp>
      <p:sp>
        <p:nvSpPr>
          <p:cNvPr id="9239" name="Line 34"/>
          <p:cNvSpPr>
            <a:spLocks noChangeShapeType="1"/>
          </p:cNvSpPr>
          <p:nvPr/>
        </p:nvSpPr>
        <p:spPr bwMode="auto">
          <a:xfrm>
            <a:off x="6096000" y="5334000"/>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nl-NL">
              <a:solidFill>
                <a:prstClr val="white"/>
              </a:solidFill>
              <a:latin typeface="Arial" panose="020B0604020202020204" pitchFamily="34" charset="0"/>
              <a:cs typeface="Arial" panose="020B0604020202020204" pitchFamily="34" charset="0"/>
            </a:endParaRPr>
          </a:p>
        </p:txBody>
      </p:sp>
      <p:sp>
        <p:nvSpPr>
          <p:cNvPr id="9240" name="Rectangle 35"/>
          <p:cNvSpPr>
            <a:spLocks noChangeArrowheads="1"/>
          </p:cNvSpPr>
          <p:nvPr/>
        </p:nvSpPr>
        <p:spPr bwMode="auto">
          <a:xfrm>
            <a:off x="6096000" y="53340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uk-UA" altLang="nl-NL" sz="1400" dirty="0" smtClean="0">
                <a:solidFill>
                  <a:srgbClr val="666600"/>
                </a:solidFill>
                <a:cs typeface="Arial" panose="020B0604020202020204" pitchFamily="34" charset="0"/>
              </a:rPr>
              <a:t>ВИМІРЮВАННЯ</a:t>
            </a:r>
            <a:endParaRPr lang="en-US" altLang="nl-NL" sz="1400" dirty="0">
              <a:solidFill>
                <a:srgbClr val="666600"/>
              </a:solidFill>
              <a:cs typeface="Arial" panose="020B0604020202020204" pitchFamily="34" charset="0"/>
            </a:endParaRPr>
          </a:p>
        </p:txBody>
      </p:sp>
      <p:sp>
        <p:nvSpPr>
          <p:cNvPr id="9241" name="Rectangle 36"/>
          <p:cNvSpPr>
            <a:spLocks noChangeArrowheads="1"/>
          </p:cNvSpPr>
          <p:nvPr/>
        </p:nvSpPr>
        <p:spPr bwMode="auto">
          <a:xfrm>
            <a:off x="4572000" y="5638801"/>
            <a:ext cx="1524000" cy="1077218"/>
          </a:xfrm>
          <a:prstGeom prst="rect">
            <a:avLst/>
          </a:prstGeom>
          <a:solidFill>
            <a:srgbClr val="CCCC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Char char="•"/>
            </a:pPr>
            <a:r>
              <a:rPr lang="en-US" altLang="nl-NL" sz="1200" dirty="0">
                <a:solidFill>
                  <a:prstClr val="white"/>
                </a:solidFill>
                <a:cs typeface="Arial" panose="020B0604020202020204" pitchFamily="34" charset="0"/>
              </a:rPr>
              <a:t> </a:t>
            </a:r>
            <a:r>
              <a:rPr lang="uk-UA" altLang="nl-NL" sz="1000" dirty="0" smtClean="0">
                <a:solidFill>
                  <a:prstClr val="white"/>
                </a:solidFill>
                <a:cs typeface="Arial" panose="020B0604020202020204" pitchFamily="34" charset="0"/>
              </a:rPr>
              <a:t>Мати персонал високої якості (спроможність та навчання)</a:t>
            </a:r>
            <a:endParaRPr lang="en-US" altLang="nl-NL" sz="1000" dirty="0">
              <a:solidFill>
                <a:prstClr val="white"/>
              </a:solidFill>
              <a:cs typeface="Arial" panose="020B0604020202020204" pitchFamily="34" charset="0"/>
            </a:endParaRPr>
          </a:p>
          <a:p>
            <a:pPr fontAlgn="base">
              <a:spcBef>
                <a:spcPct val="0"/>
              </a:spcBef>
              <a:spcAft>
                <a:spcPct val="0"/>
              </a:spcAft>
              <a:buFontTx/>
              <a:buChar char="•"/>
            </a:pPr>
            <a:endParaRPr lang="en-US" altLang="nl-NL" sz="1000" dirty="0">
              <a:solidFill>
                <a:prstClr val="white"/>
              </a:solidFill>
              <a:cs typeface="Arial" panose="020B0604020202020204" pitchFamily="34" charset="0"/>
            </a:endParaRPr>
          </a:p>
          <a:p>
            <a:pPr fontAlgn="base">
              <a:spcBef>
                <a:spcPct val="0"/>
              </a:spcBef>
              <a:spcAft>
                <a:spcPct val="0"/>
              </a:spcAft>
              <a:buFontTx/>
              <a:buNone/>
            </a:pPr>
            <a:endParaRPr lang="en-US" altLang="nl-NL" sz="1200" dirty="0">
              <a:solidFill>
                <a:prstClr val="white"/>
              </a:solidFill>
              <a:cs typeface="Arial" panose="020B0604020202020204" pitchFamily="34" charset="0"/>
            </a:endParaRPr>
          </a:p>
        </p:txBody>
      </p:sp>
      <p:sp>
        <p:nvSpPr>
          <p:cNvPr id="9242" name="Rectangle 72"/>
          <p:cNvSpPr>
            <a:spLocks noChangeArrowheads="1"/>
          </p:cNvSpPr>
          <p:nvPr/>
        </p:nvSpPr>
        <p:spPr bwMode="auto">
          <a:xfrm>
            <a:off x="9138961" y="3713582"/>
            <a:ext cx="1524000" cy="1938992"/>
          </a:xfrm>
          <a:prstGeom prst="rect">
            <a:avLst/>
          </a:prstGeom>
          <a:solidFill>
            <a:srgbClr val="CCCC00"/>
          </a:solidFill>
          <a:ln w="9525">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Char char="•"/>
            </a:pPr>
            <a:r>
              <a:rPr lang="en-US" altLang="nl-NL" sz="1200" dirty="0">
                <a:solidFill>
                  <a:prstClr val="white"/>
                </a:solidFill>
                <a:cs typeface="Arial" panose="020B0604020202020204" pitchFamily="34" charset="0"/>
              </a:rPr>
              <a:t> </a:t>
            </a:r>
            <a:r>
              <a:rPr lang="en-US" altLang="nl-NL" sz="1000" dirty="0" smtClean="0">
                <a:solidFill>
                  <a:prstClr val="white"/>
                </a:solidFill>
                <a:cs typeface="Arial" panose="020B0604020202020204" pitchFamily="34" charset="0"/>
              </a:rPr>
              <a:t>%</a:t>
            </a:r>
            <a:r>
              <a:rPr lang="uk-UA" altLang="nl-NL" sz="1000" dirty="0" smtClean="0">
                <a:solidFill>
                  <a:prstClr val="white"/>
                </a:solidFill>
                <a:cs typeface="Arial" panose="020B0604020202020204" pitchFamily="34" charset="0"/>
              </a:rPr>
              <a:t> пунктів, за якими відстежували</a:t>
            </a:r>
            <a:endParaRPr lang="en-US" altLang="nl-NL" sz="1000" dirty="0">
              <a:solidFill>
                <a:prstClr val="white"/>
              </a:solidFill>
              <a:cs typeface="Arial" panose="020B0604020202020204" pitchFamily="34" charset="0"/>
            </a:endParaRPr>
          </a:p>
          <a:p>
            <a:pPr fontAlgn="base">
              <a:spcBef>
                <a:spcPct val="0"/>
              </a:spcBef>
              <a:spcAft>
                <a:spcPct val="0"/>
              </a:spcAft>
              <a:buFontTx/>
              <a:buChar char="•"/>
            </a:pPr>
            <a:r>
              <a:rPr lang="en-GB" altLang="nl-NL" sz="1000" dirty="0" smtClean="0">
                <a:solidFill>
                  <a:prstClr val="white"/>
                </a:solidFill>
                <a:cs typeface="Arial" panose="020B0604020202020204" pitchFamily="34" charset="0"/>
              </a:rPr>
              <a:t>%</a:t>
            </a:r>
            <a:r>
              <a:rPr lang="uk-UA" altLang="nl-NL" sz="1000" dirty="0" smtClean="0">
                <a:solidFill>
                  <a:prstClr val="white"/>
                </a:solidFill>
                <a:cs typeface="Arial" panose="020B0604020202020204" pitchFamily="34" charset="0"/>
              </a:rPr>
              <a:t> схвалення </a:t>
            </a:r>
            <a:r>
              <a:rPr lang="en-GB" altLang="nl-NL" sz="1000" dirty="0" smtClean="0">
                <a:solidFill>
                  <a:prstClr val="white"/>
                </a:solidFill>
                <a:cs typeface="Arial" panose="020B0604020202020204" pitchFamily="34" charset="0"/>
              </a:rPr>
              <a:t>PSIAS </a:t>
            </a:r>
            <a:r>
              <a:rPr lang="uk-UA" altLang="nl-NL" sz="1000" dirty="0" smtClean="0">
                <a:solidFill>
                  <a:prstClr val="white"/>
                </a:solidFill>
                <a:cs typeface="Arial" panose="020B0604020202020204" pitchFamily="34" charset="0"/>
              </a:rPr>
              <a:t>у розрізі </a:t>
            </a:r>
            <a:r>
              <a:rPr lang="en-GB" altLang="nl-NL" sz="1000" dirty="0" smtClean="0">
                <a:solidFill>
                  <a:prstClr val="white"/>
                </a:solidFill>
                <a:cs typeface="Arial" panose="020B0604020202020204" pitchFamily="34" charset="0"/>
              </a:rPr>
              <a:t>SLACIAG</a:t>
            </a:r>
            <a:endParaRPr lang="en-GB" altLang="nl-NL" sz="1000" dirty="0">
              <a:solidFill>
                <a:prstClr val="white"/>
              </a:solidFill>
              <a:cs typeface="Arial" panose="020B0604020202020204" pitchFamily="34" charset="0"/>
            </a:endParaRPr>
          </a:p>
          <a:p>
            <a:pPr fontAlgn="base">
              <a:spcBef>
                <a:spcPct val="0"/>
              </a:spcBef>
              <a:spcAft>
                <a:spcPct val="0"/>
              </a:spcAft>
              <a:buFontTx/>
              <a:buChar char="•"/>
            </a:pPr>
            <a:r>
              <a:rPr lang="en-GB" altLang="nl-NL" sz="1000" dirty="0" smtClean="0">
                <a:solidFill>
                  <a:prstClr val="white"/>
                </a:solidFill>
                <a:cs typeface="Arial" panose="020B0604020202020204" pitchFamily="34" charset="0"/>
              </a:rPr>
              <a:t>%</a:t>
            </a:r>
            <a:r>
              <a:rPr lang="uk-UA" altLang="nl-NL" sz="1000" dirty="0" smtClean="0">
                <a:solidFill>
                  <a:prstClr val="white"/>
                </a:solidFill>
                <a:cs typeface="Arial" panose="020B0604020202020204" pitchFamily="34" charset="0"/>
              </a:rPr>
              <a:t> задоволення замовників звітами аудиту</a:t>
            </a:r>
            <a:endParaRPr lang="en-GB" altLang="nl-NL" sz="1000" dirty="0">
              <a:solidFill>
                <a:prstClr val="white"/>
              </a:solidFill>
              <a:cs typeface="Arial" panose="020B0604020202020204" pitchFamily="34" charset="0"/>
            </a:endParaRPr>
          </a:p>
          <a:p>
            <a:pPr fontAlgn="base">
              <a:spcBef>
                <a:spcPct val="0"/>
              </a:spcBef>
              <a:spcAft>
                <a:spcPct val="0"/>
              </a:spcAft>
              <a:buFontTx/>
              <a:buChar char="•"/>
            </a:pPr>
            <a:endParaRPr lang="en-GB" altLang="nl-NL" sz="1200" dirty="0">
              <a:solidFill>
                <a:prstClr val="white"/>
              </a:solidFill>
              <a:cs typeface="Arial" panose="020B0604020202020204" pitchFamily="34" charset="0"/>
            </a:endParaRPr>
          </a:p>
          <a:p>
            <a:pPr fontAlgn="base">
              <a:spcBef>
                <a:spcPct val="0"/>
              </a:spcBef>
              <a:spcAft>
                <a:spcPct val="0"/>
              </a:spcAft>
              <a:buFontTx/>
              <a:buChar char="•"/>
            </a:pPr>
            <a:endParaRPr lang="en-GB" altLang="nl-NL" sz="1200" dirty="0">
              <a:solidFill>
                <a:prstClr val="white"/>
              </a:solidFill>
              <a:cs typeface="Arial" panose="020B0604020202020204" pitchFamily="34" charset="0"/>
            </a:endParaRPr>
          </a:p>
          <a:p>
            <a:pPr fontAlgn="base">
              <a:spcBef>
                <a:spcPct val="0"/>
              </a:spcBef>
              <a:spcAft>
                <a:spcPct val="0"/>
              </a:spcAft>
              <a:buFontTx/>
              <a:buChar char="•"/>
            </a:pPr>
            <a:endParaRPr lang="en-GB" altLang="nl-NL" sz="1200" dirty="0">
              <a:solidFill>
                <a:prstClr val="white"/>
              </a:solidFill>
              <a:cs typeface="Arial" panose="020B0604020202020204" pitchFamily="34" charset="0"/>
            </a:endParaRPr>
          </a:p>
          <a:p>
            <a:pPr fontAlgn="base">
              <a:spcBef>
                <a:spcPct val="0"/>
              </a:spcBef>
              <a:spcAft>
                <a:spcPct val="0"/>
              </a:spcAft>
              <a:buFontTx/>
              <a:buChar char="•"/>
            </a:pPr>
            <a:endParaRPr lang="en-US" altLang="nl-NL" sz="1200" dirty="0">
              <a:solidFill>
                <a:prstClr val="white"/>
              </a:solidFill>
              <a:cs typeface="Arial" panose="020B0604020202020204" pitchFamily="34" charset="0"/>
            </a:endParaRPr>
          </a:p>
        </p:txBody>
      </p:sp>
      <p:sp>
        <p:nvSpPr>
          <p:cNvPr id="9243" name="Rectangle 73"/>
          <p:cNvSpPr>
            <a:spLocks noChangeArrowheads="1"/>
          </p:cNvSpPr>
          <p:nvPr/>
        </p:nvSpPr>
        <p:spPr bwMode="auto">
          <a:xfrm>
            <a:off x="7615335" y="3124200"/>
            <a:ext cx="3048000" cy="304800"/>
          </a:xfrm>
          <a:prstGeom prst="rect">
            <a:avLst/>
          </a:prstGeom>
          <a:solidFill>
            <a:schemeClr val="accent2"/>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uk-UA" altLang="nl-NL" sz="1800" b="1" dirty="0" smtClean="0">
                <a:solidFill>
                  <a:srgbClr val="FFFFCC"/>
                </a:solidFill>
                <a:cs typeface="Arial" panose="020B0604020202020204" pitchFamily="34" charset="0"/>
              </a:rPr>
              <a:t>Процеси внутрішнього аудиту</a:t>
            </a:r>
            <a:endParaRPr lang="en-US" altLang="nl-NL" sz="1800" b="1" dirty="0">
              <a:solidFill>
                <a:srgbClr val="FFFFCC"/>
              </a:solidFill>
              <a:cs typeface="Arial" panose="020B0604020202020204" pitchFamily="34" charset="0"/>
            </a:endParaRPr>
          </a:p>
        </p:txBody>
      </p:sp>
      <p:sp>
        <p:nvSpPr>
          <p:cNvPr id="9244" name="Rectangle 74"/>
          <p:cNvSpPr>
            <a:spLocks noChangeArrowheads="1"/>
          </p:cNvSpPr>
          <p:nvPr/>
        </p:nvSpPr>
        <p:spPr bwMode="auto">
          <a:xfrm>
            <a:off x="7615335" y="3466322"/>
            <a:ext cx="1524000" cy="304800"/>
          </a:xfrm>
          <a:prstGeom prst="rect">
            <a:avLst/>
          </a:prstGeom>
          <a:solidFill>
            <a:srgbClr val="FFFF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uk-UA" altLang="nl-NL" sz="1400" dirty="0" smtClean="0">
                <a:solidFill>
                  <a:srgbClr val="666600"/>
                </a:solidFill>
                <a:cs typeface="Arial" panose="020B0604020202020204" pitchFamily="34" charset="0"/>
              </a:rPr>
              <a:t>ЦІЛІ</a:t>
            </a:r>
            <a:endParaRPr lang="en-US" altLang="nl-NL" sz="1400" dirty="0">
              <a:solidFill>
                <a:srgbClr val="666600"/>
              </a:solidFill>
              <a:cs typeface="Arial" panose="020B0604020202020204" pitchFamily="34" charset="0"/>
            </a:endParaRPr>
          </a:p>
        </p:txBody>
      </p:sp>
      <p:sp>
        <p:nvSpPr>
          <p:cNvPr id="9245" name="Rectangle 75"/>
          <p:cNvSpPr>
            <a:spLocks noChangeArrowheads="1"/>
          </p:cNvSpPr>
          <p:nvPr/>
        </p:nvSpPr>
        <p:spPr bwMode="auto">
          <a:xfrm>
            <a:off x="8915400" y="3429000"/>
            <a:ext cx="1524000" cy="304800"/>
          </a:xfrm>
          <a:prstGeom prst="rect">
            <a:avLst/>
          </a:prstGeom>
          <a:solidFill>
            <a:srgbClr val="FFFF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IE" altLang="nl-NL" sz="1800">
              <a:solidFill>
                <a:prstClr val="white"/>
              </a:solidFill>
              <a:cs typeface="Arial" panose="020B0604020202020204" pitchFamily="34" charset="0"/>
            </a:endParaRPr>
          </a:p>
        </p:txBody>
      </p:sp>
      <p:sp>
        <p:nvSpPr>
          <p:cNvPr id="9246" name="Line 76"/>
          <p:cNvSpPr>
            <a:spLocks noChangeShapeType="1"/>
          </p:cNvSpPr>
          <p:nvPr/>
        </p:nvSpPr>
        <p:spPr bwMode="auto">
          <a:xfrm>
            <a:off x="8915400" y="3429000"/>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nl-NL">
              <a:solidFill>
                <a:prstClr val="white"/>
              </a:solidFill>
              <a:latin typeface="Arial" panose="020B0604020202020204" pitchFamily="34" charset="0"/>
              <a:cs typeface="Arial" panose="020B0604020202020204" pitchFamily="34" charset="0"/>
            </a:endParaRPr>
          </a:p>
        </p:txBody>
      </p:sp>
      <p:sp>
        <p:nvSpPr>
          <p:cNvPr id="9247" name="Rectangle 77"/>
          <p:cNvSpPr>
            <a:spLocks noChangeArrowheads="1"/>
          </p:cNvSpPr>
          <p:nvPr/>
        </p:nvSpPr>
        <p:spPr bwMode="auto">
          <a:xfrm>
            <a:off x="8952722" y="3428999"/>
            <a:ext cx="152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uk-UA" altLang="nl-NL" sz="1400" dirty="0" smtClean="0">
                <a:solidFill>
                  <a:srgbClr val="666600"/>
                </a:solidFill>
                <a:cs typeface="Arial" panose="020B0604020202020204" pitchFamily="34" charset="0"/>
              </a:rPr>
              <a:t>ВИМІРЮВАННЯ</a:t>
            </a:r>
            <a:endParaRPr lang="en-US" altLang="nl-NL" sz="1400" dirty="0">
              <a:solidFill>
                <a:srgbClr val="666600"/>
              </a:solidFill>
              <a:cs typeface="Arial" panose="020B0604020202020204" pitchFamily="34" charset="0"/>
            </a:endParaRPr>
          </a:p>
        </p:txBody>
      </p:sp>
      <p:sp>
        <p:nvSpPr>
          <p:cNvPr id="9248" name="Rectangle 78"/>
          <p:cNvSpPr>
            <a:spLocks noChangeArrowheads="1"/>
          </p:cNvSpPr>
          <p:nvPr/>
        </p:nvSpPr>
        <p:spPr bwMode="auto">
          <a:xfrm>
            <a:off x="7578012" y="3733801"/>
            <a:ext cx="1524000" cy="2123658"/>
          </a:xfrm>
          <a:prstGeom prst="rect">
            <a:avLst/>
          </a:prstGeom>
          <a:solidFill>
            <a:srgbClr val="CCCC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Char char="•"/>
            </a:pPr>
            <a:r>
              <a:rPr lang="en-US" altLang="nl-NL" sz="1000" dirty="0">
                <a:solidFill>
                  <a:prstClr val="white"/>
                </a:solidFill>
                <a:cs typeface="Arial" panose="020B0604020202020204" pitchFamily="34" charset="0"/>
              </a:rPr>
              <a:t> </a:t>
            </a:r>
            <a:r>
              <a:rPr lang="uk-UA" altLang="nl-NL" sz="1000" dirty="0" smtClean="0">
                <a:solidFill>
                  <a:prstClr val="white"/>
                </a:solidFill>
                <a:cs typeface="Arial" panose="020B0604020202020204" pitchFamily="34" charset="0"/>
              </a:rPr>
              <a:t>Ухвалити ефективний процес відстеження</a:t>
            </a:r>
          </a:p>
          <a:p>
            <a:pPr fontAlgn="base">
              <a:spcBef>
                <a:spcPct val="0"/>
              </a:spcBef>
              <a:spcAft>
                <a:spcPct val="0"/>
              </a:spcAft>
              <a:buFontTx/>
              <a:buChar char="•"/>
            </a:pPr>
            <a:r>
              <a:rPr lang="uk-UA" altLang="nl-NL" sz="1000" dirty="0" smtClean="0">
                <a:solidFill>
                  <a:prstClr val="white"/>
                </a:solidFill>
                <a:cs typeface="Arial" panose="020B0604020202020204" pitchFamily="34" charset="0"/>
              </a:rPr>
              <a:t>Продовжувати пропагувати найвищі професійні та етичні стандарти </a:t>
            </a:r>
          </a:p>
          <a:p>
            <a:pPr fontAlgn="base">
              <a:spcBef>
                <a:spcPct val="0"/>
              </a:spcBef>
              <a:spcAft>
                <a:spcPct val="0"/>
              </a:spcAft>
              <a:buFontTx/>
              <a:buChar char="•"/>
            </a:pPr>
            <a:r>
              <a:rPr lang="uk-UA" altLang="nl-NL" sz="1000" dirty="0" smtClean="0">
                <a:solidFill>
                  <a:prstClr val="white"/>
                </a:solidFill>
                <a:cs typeface="Arial" panose="020B0604020202020204" pitchFamily="34" charset="0"/>
              </a:rPr>
              <a:t>Підтримувати найвищу якість та зміст звітів про внутрішній аудит, які ефективно повідомляють ключові поняття та звітують про правильні речі</a:t>
            </a:r>
            <a:endParaRPr lang="en-US" altLang="nl-NL" sz="1000" dirty="0">
              <a:solidFill>
                <a:prstClr val="white"/>
              </a:solidFill>
              <a:cs typeface="Arial" panose="020B0604020202020204" pitchFamily="34" charset="0"/>
            </a:endParaRPr>
          </a:p>
        </p:txBody>
      </p:sp>
      <p:sp>
        <p:nvSpPr>
          <p:cNvPr id="9249" name="Text Box 80"/>
          <p:cNvSpPr txBox="1">
            <a:spLocks noChangeArrowheads="1"/>
          </p:cNvSpPr>
          <p:nvPr/>
        </p:nvSpPr>
        <p:spPr bwMode="auto">
          <a:xfrm>
            <a:off x="5257800" y="4267201"/>
            <a:ext cx="1752600" cy="738664"/>
          </a:xfrm>
          <a:prstGeom prst="rect">
            <a:avLst/>
          </a:prstGeom>
          <a:solidFill>
            <a:schemeClr val="tx2"/>
          </a:solidFill>
          <a:ln>
            <a:noFill/>
          </a:ln>
          <a:extLs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FontTx/>
              <a:buNone/>
            </a:pPr>
            <a:r>
              <a:rPr lang="uk-UA" altLang="nl-NL" sz="1400" b="1" dirty="0" smtClean="0">
                <a:solidFill>
                  <a:srgbClr val="FFFFCC"/>
                </a:solidFill>
                <a:cs typeface="Arial" panose="020B0604020202020204" pitchFamily="34" charset="0"/>
              </a:rPr>
              <a:t>СТРАТЕГІЯ ВНУТРІШНЬОГО АУДИТУ</a:t>
            </a:r>
            <a:endParaRPr lang="en-US" altLang="nl-NL" sz="1800" dirty="0">
              <a:solidFill>
                <a:srgbClr val="666600"/>
              </a:solidFill>
              <a:cs typeface="Arial" panose="020B0604020202020204" pitchFamily="34" charset="0"/>
            </a:endParaRPr>
          </a:p>
        </p:txBody>
      </p:sp>
      <p:sp>
        <p:nvSpPr>
          <p:cNvPr id="9250" name="Text Box 81"/>
          <p:cNvSpPr txBox="1">
            <a:spLocks noChangeArrowheads="1"/>
          </p:cNvSpPr>
          <p:nvPr/>
        </p:nvSpPr>
        <p:spPr bwMode="auto">
          <a:xfrm>
            <a:off x="5232400" y="3276599"/>
            <a:ext cx="1703324" cy="523220"/>
          </a:xfrm>
          <a:prstGeom prst="rect">
            <a:avLst/>
          </a:prstGeom>
          <a:solidFill>
            <a:schemeClr val="tx2"/>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FontTx/>
              <a:buNone/>
            </a:pPr>
            <a:r>
              <a:rPr lang="uk-UA" altLang="nl-NL" sz="1400" b="1" dirty="0" smtClean="0">
                <a:solidFill>
                  <a:srgbClr val="FFFFCC"/>
                </a:solidFill>
                <a:cs typeface="Arial" panose="020B0604020202020204" pitchFamily="34" charset="0"/>
              </a:rPr>
              <a:t>КОРПОРАТИВНА СТРАТЕГІЯ</a:t>
            </a:r>
            <a:endParaRPr lang="en-US" altLang="nl-NL" sz="1800" dirty="0">
              <a:solidFill>
                <a:srgbClr val="666600"/>
              </a:solidFill>
              <a:cs typeface="Arial" panose="020B0604020202020204" pitchFamily="34" charset="0"/>
            </a:endParaRPr>
          </a:p>
        </p:txBody>
      </p:sp>
      <p:sp>
        <p:nvSpPr>
          <p:cNvPr id="9251" name="AutoShape 82"/>
          <p:cNvSpPr>
            <a:spLocks noChangeArrowheads="1"/>
          </p:cNvSpPr>
          <p:nvPr/>
        </p:nvSpPr>
        <p:spPr bwMode="auto">
          <a:xfrm>
            <a:off x="5791200" y="3799819"/>
            <a:ext cx="685800" cy="543582"/>
          </a:xfrm>
          <a:prstGeom prst="upDownArrow">
            <a:avLst>
              <a:gd name="adj1" fmla="val 50000"/>
              <a:gd name="adj2" fmla="val 22454"/>
            </a:avLst>
          </a:prstGeom>
          <a:solidFill>
            <a:srgbClr val="CCCC00"/>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IE" altLang="nl-NL" sz="1800">
              <a:solidFill>
                <a:prstClr val="white"/>
              </a:solidFill>
              <a:cs typeface="Arial" panose="020B0604020202020204" pitchFamily="34" charset="0"/>
            </a:endParaRPr>
          </a:p>
        </p:txBody>
      </p:sp>
      <p:sp>
        <p:nvSpPr>
          <p:cNvPr id="9252" name="Line 86"/>
          <p:cNvSpPr>
            <a:spLocks noChangeShapeType="1"/>
          </p:cNvSpPr>
          <p:nvPr/>
        </p:nvSpPr>
        <p:spPr bwMode="auto">
          <a:xfrm flipH="1">
            <a:off x="7620000" y="4724400"/>
            <a:ext cx="1295400" cy="9144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nl-NL">
              <a:solidFill>
                <a:prstClr val="white"/>
              </a:solidFill>
              <a:latin typeface="Arial" panose="020B0604020202020204" pitchFamily="34" charset="0"/>
              <a:cs typeface="Arial" panose="020B0604020202020204" pitchFamily="34" charset="0"/>
            </a:endParaRPr>
          </a:p>
        </p:txBody>
      </p:sp>
      <p:sp>
        <p:nvSpPr>
          <p:cNvPr id="9253" name="Line 87"/>
          <p:cNvSpPr>
            <a:spLocks noChangeShapeType="1"/>
          </p:cNvSpPr>
          <p:nvPr/>
        </p:nvSpPr>
        <p:spPr bwMode="auto">
          <a:xfrm flipH="1" flipV="1">
            <a:off x="7620000" y="1752600"/>
            <a:ext cx="12954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nl-NL">
              <a:solidFill>
                <a:prstClr val="white"/>
              </a:solidFill>
              <a:latin typeface="Arial" panose="020B0604020202020204" pitchFamily="34" charset="0"/>
              <a:cs typeface="Arial" panose="020B0604020202020204" pitchFamily="34" charset="0"/>
            </a:endParaRPr>
          </a:p>
        </p:txBody>
      </p:sp>
      <p:sp>
        <p:nvSpPr>
          <p:cNvPr id="9254" name="Line 89"/>
          <p:cNvSpPr>
            <a:spLocks noChangeShapeType="1"/>
          </p:cNvSpPr>
          <p:nvPr/>
        </p:nvSpPr>
        <p:spPr bwMode="auto">
          <a:xfrm flipV="1">
            <a:off x="3200400" y="1752600"/>
            <a:ext cx="13716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nl-NL">
              <a:solidFill>
                <a:prstClr val="white"/>
              </a:solidFill>
              <a:latin typeface="Arial" panose="020B0604020202020204" pitchFamily="34" charset="0"/>
              <a:cs typeface="Arial" panose="020B0604020202020204" pitchFamily="34" charset="0"/>
            </a:endParaRPr>
          </a:p>
        </p:txBody>
      </p:sp>
      <p:sp>
        <p:nvSpPr>
          <p:cNvPr id="9255" name="Line 90"/>
          <p:cNvSpPr>
            <a:spLocks noChangeShapeType="1"/>
          </p:cNvSpPr>
          <p:nvPr/>
        </p:nvSpPr>
        <p:spPr bwMode="auto">
          <a:xfrm flipH="1" flipV="1">
            <a:off x="3200400" y="4724400"/>
            <a:ext cx="13716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nl-NL">
              <a:solidFill>
                <a:prstClr val="white"/>
              </a:solidFill>
              <a:latin typeface="Arial" panose="020B0604020202020204" pitchFamily="34" charset="0"/>
              <a:cs typeface="Arial" panose="020B0604020202020204" pitchFamily="34" charset="0"/>
            </a:endParaRPr>
          </a:p>
        </p:txBody>
      </p:sp>
      <p:sp>
        <p:nvSpPr>
          <p:cNvPr id="9256" name="AutoShape 92"/>
          <p:cNvSpPr>
            <a:spLocks noChangeArrowheads="1"/>
          </p:cNvSpPr>
          <p:nvPr/>
        </p:nvSpPr>
        <p:spPr bwMode="auto">
          <a:xfrm rot="5400000">
            <a:off x="2767013" y="2005013"/>
            <a:ext cx="838200" cy="228600"/>
          </a:xfrm>
          <a:custGeom>
            <a:avLst/>
            <a:gdLst>
              <a:gd name="T0" fmla="*/ 24395113 w 21600"/>
              <a:gd name="T1" fmla="*/ 0 h 21600"/>
              <a:gd name="T2" fmla="*/ 0 w 21600"/>
              <a:gd name="T3" fmla="*/ 1209675 h 21600"/>
              <a:gd name="T4" fmla="*/ 24395113 w 21600"/>
              <a:gd name="T5" fmla="*/ 2419350 h 21600"/>
              <a:gd name="T6" fmla="*/ 32526817 w 21600"/>
              <a:gd name="T7" fmla="*/ 12096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solidFill>
          <a:ln w="9525">
            <a:solidFill>
              <a:schemeClr val="tx1"/>
            </a:solidFill>
            <a:miter lim="800000"/>
            <a:headEnd/>
            <a:tailEnd/>
          </a:ln>
        </p:spPr>
        <p:txBody>
          <a:bodyPr wrap="none" anchor="ctr"/>
          <a:lstStyle/>
          <a:p>
            <a:pPr eaLnBrk="0" fontAlgn="base" hangingPunct="0">
              <a:spcBef>
                <a:spcPct val="0"/>
              </a:spcBef>
              <a:spcAft>
                <a:spcPct val="0"/>
              </a:spcAft>
            </a:pPr>
            <a:endParaRPr lang="nl-NL">
              <a:solidFill>
                <a:prstClr val="white"/>
              </a:solidFill>
              <a:latin typeface="Arial" panose="020B0604020202020204" pitchFamily="34" charset="0"/>
              <a:cs typeface="Arial" panose="020B0604020202020204" pitchFamily="34" charset="0"/>
            </a:endParaRPr>
          </a:p>
        </p:txBody>
      </p:sp>
      <p:sp>
        <p:nvSpPr>
          <p:cNvPr id="9257" name="AutoShape 96"/>
          <p:cNvSpPr>
            <a:spLocks noChangeArrowheads="1"/>
          </p:cNvSpPr>
          <p:nvPr/>
        </p:nvSpPr>
        <p:spPr bwMode="auto">
          <a:xfrm rot="-5400000">
            <a:off x="8528050" y="6110288"/>
            <a:ext cx="838200" cy="228600"/>
          </a:xfrm>
          <a:custGeom>
            <a:avLst/>
            <a:gdLst>
              <a:gd name="T0" fmla="*/ 24395113 w 21600"/>
              <a:gd name="T1" fmla="*/ 0 h 21600"/>
              <a:gd name="T2" fmla="*/ 0 w 21600"/>
              <a:gd name="T3" fmla="*/ 1209675 h 21600"/>
              <a:gd name="T4" fmla="*/ 24395113 w 21600"/>
              <a:gd name="T5" fmla="*/ 2419350 h 21600"/>
              <a:gd name="T6" fmla="*/ 32526817 w 21600"/>
              <a:gd name="T7" fmla="*/ 12096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solidFill>
          <a:ln w="9525">
            <a:solidFill>
              <a:schemeClr val="tx1"/>
            </a:solidFill>
            <a:miter lim="800000"/>
            <a:headEnd/>
            <a:tailEnd/>
          </a:ln>
        </p:spPr>
        <p:txBody>
          <a:bodyPr wrap="none" anchor="ctr"/>
          <a:lstStyle/>
          <a:p>
            <a:pPr eaLnBrk="0" fontAlgn="base" hangingPunct="0">
              <a:spcBef>
                <a:spcPct val="0"/>
              </a:spcBef>
              <a:spcAft>
                <a:spcPct val="0"/>
              </a:spcAft>
            </a:pPr>
            <a:endParaRPr lang="nl-NL">
              <a:solidFill>
                <a:prstClr val="white"/>
              </a:solidFill>
              <a:latin typeface="Arial" panose="020B0604020202020204" pitchFamily="34" charset="0"/>
              <a:cs typeface="Arial" panose="020B0604020202020204" pitchFamily="34" charset="0"/>
            </a:endParaRPr>
          </a:p>
        </p:txBody>
      </p:sp>
      <p:sp>
        <p:nvSpPr>
          <p:cNvPr id="9258" name="AutoShape 98"/>
          <p:cNvSpPr>
            <a:spLocks noChangeArrowheads="1"/>
          </p:cNvSpPr>
          <p:nvPr/>
        </p:nvSpPr>
        <p:spPr bwMode="auto">
          <a:xfrm rot="10800000">
            <a:off x="8975725" y="1989138"/>
            <a:ext cx="838200" cy="228600"/>
          </a:xfrm>
          <a:custGeom>
            <a:avLst/>
            <a:gdLst>
              <a:gd name="T0" fmla="*/ 24395113 w 21600"/>
              <a:gd name="T1" fmla="*/ 0 h 21600"/>
              <a:gd name="T2" fmla="*/ 0 w 21600"/>
              <a:gd name="T3" fmla="*/ 1209675 h 21600"/>
              <a:gd name="T4" fmla="*/ 24395113 w 21600"/>
              <a:gd name="T5" fmla="*/ 2419350 h 21600"/>
              <a:gd name="T6" fmla="*/ 32526817 w 21600"/>
              <a:gd name="T7" fmla="*/ 12096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solidFill>
          <a:ln w="9525">
            <a:solidFill>
              <a:schemeClr val="tx1"/>
            </a:solidFill>
            <a:miter lim="800000"/>
            <a:headEnd/>
            <a:tailEnd/>
          </a:ln>
        </p:spPr>
        <p:txBody>
          <a:bodyPr wrap="none" anchor="ctr"/>
          <a:lstStyle/>
          <a:p>
            <a:pPr eaLnBrk="0" fontAlgn="base" hangingPunct="0">
              <a:spcBef>
                <a:spcPct val="0"/>
              </a:spcBef>
              <a:spcAft>
                <a:spcPct val="0"/>
              </a:spcAft>
            </a:pPr>
            <a:endParaRPr lang="nl-NL">
              <a:solidFill>
                <a:prstClr val="white"/>
              </a:solidFill>
              <a:latin typeface="Arial" panose="020B0604020202020204" pitchFamily="34" charset="0"/>
              <a:cs typeface="Arial" panose="020B0604020202020204" pitchFamily="34" charset="0"/>
            </a:endParaRPr>
          </a:p>
        </p:txBody>
      </p:sp>
      <p:sp>
        <p:nvSpPr>
          <p:cNvPr id="9259" name="AutoShape 99"/>
          <p:cNvSpPr>
            <a:spLocks noChangeArrowheads="1"/>
          </p:cNvSpPr>
          <p:nvPr/>
        </p:nvSpPr>
        <p:spPr bwMode="auto">
          <a:xfrm>
            <a:off x="2532517" y="5929993"/>
            <a:ext cx="838200" cy="228600"/>
          </a:xfrm>
          <a:custGeom>
            <a:avLst/>
            <a:gdLst>
              <a:gd name="T0" fmla="*/ 24395113 w 21600"/>
              <a:gd name="T1" fmla="*/ 0 h 21600"/>
              <a:gd name="T2" fmla="*/ 0 w 21600"/>
              <a:gd name="T3" fmla="*/ 1209675 h 21600"/>
              <a:gd name="T4" fmla="*/ 24395113 w 21600"/>
              <a:gd name="T5" fmla="*/ 2419350 h 21600"/>
              <a:gd name="T6" fmla="*/ 32526817 w 21600"/>
              <a:gd name="T7" fmla="*/ 12096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solidFill>
          <a:ln w="9525">
            <a:solidFill>
              <a:schemeClr val="tx1"/>
            </a:solidFill>
            <a:miter lim="800000"/>
            <a:headEnd/>
            <a:tailEnd/>
          </a:ln>
        </p:spPr>
        <p:txBody>
          <a:bodyPr wrap="none" anchor="ctr"/>
          <a:lstStyle/>
          <a:p>
            <a:pPr eaLnBrk="0" fontAlgn="base" hangingPunct="0">
              <a:spcBef>
                <a:spcPct val="0"/>
              </a:spcBef>
              <a:spcAft>
                <a:spcPct val="0"/>
              </a:spcAft>
            </a:pPr>
            <a:endParaRPr lang="nl-NL">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65631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683" name="Group 723"/>
          <p:cNvGraphicFramePr>
            <a:graphicFrameLocks noGrp="1"/>
          </p:cNvGraphicFramePr>
          <p:nvPr>
            <p:extLst>
              <p:ext uri="{D42A27DB-BD31-4B8C-83A1-F6EECF244321}">
                <p14:modId xmlns:p14="http://schemas.microsoft.com/office/powerpoint/2010/main" val="216091878"/>
              </p:ext>
            </p:extLst>
          </p:nvPr>
        </p:nvGraphicFramePr>
        <p:xfrm>
          <a:off x="994610" y="249238"/>
          <a:ext cx="10459452" cy="6385324"/>
        </p:xfrm>
        <a:graphic>
          <a:graphicData uri="http://schemas.openxmlformats.org/drawingml/2006/table">
            <a:tbl>
              <a:tblPr/>
              <a:tblGrid>
                <a:gridCol w="2614863"/>
                <a:gridCol w="2614863"/>
                <a:gridCol w="2614863"/>
                <a:gridCol w="2614863"/>
              </a:tblGrid>
              <a:tr h="22857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nl-NL" sz="9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Ціль</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nl-NL" sz="9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Індикатор вимірювання</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nl-NL" sz="9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Бажана ситуація</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nl-NL" sz="9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Ініціативи</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577">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nl-NL" sz="9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Аудиторський Комітет</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r>
              <a:tr h="36572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Підтримувати наше розуміння ключових залучених сторін</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Кількість зустрічей віч-на-віч з Головою Аудиторського комітету</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Раз на квартал</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Пропагувати найкращі практики </a:t>
                      </a:r>
                      <a:r>
                        <a:rPr kumimoji="0" lang="en-US"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CIPFA </a:t>
                      </a: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серед членів Аудиторського комітету</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24">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Продовжувати узгоджувати роботу з ключовими корпоративними ризиками</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a:t>
                      </a: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корпоративних ризиків,вивчених аудитом у звітному періоді</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Підхід з планування аудиту на основі методології ризиків враховуючи рівень спроможності управління ризиками в органі влади</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Забезпечити, щоб річний план аудиту визначав ризики, які перевірятимуться аудитом та за які надаватимуться гарантії</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24">
                <a:tc vMerge="1">
                  <a:txBody>
                    <a:bodyPr/>
                    <a:lstStyle/>
                    <a:p>
                      <a:endParaRPr lang="nl-NL"/>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Дотримання стратегії </a:t>
                      </a:r>
                      <a:r>
                        <a:rPr kumimoji="0" lang="uk-UA" altLang="nl-NL" sz="900" b="0" i="0" u="none" strike="noStrike" cap="none" normalizeH="0" baseline="0" smtClean="0">
                          <a:ln>
                            <a:noFill/>
                          </a:ln>
                          <a:solidFill>
                            <a:schemeClr val="tx1"/>
                          </a:solidFill>
                          <a:effectLst/>
                          <a:latin typeface="Calibri" panose="020F0502020204030204" pitchFamily="34" charset="0"/>
                          <a:cs typeface="Times New Roman" panose="02020603050405020304" pitchFamily="18" charset="0"/>
                        </a:rPr>
                        <a:t>внутрішнього аудиту</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nl-NL"/>
                    </a:p>
                  </a:txBody>
                  <a:tcPr/>
                </a:tc>
                <a:tc vMerge="1">
                  <a:txBody>
                    <a:bodyPr/>
                    <a:lstStyle/>
                    <a:p>
                      <a:endParaRPr lang="nl-NL"/>
                    </a:p>
                  </a:txBody>
                  <a:tcPr/>
                </a:tc>
              </a:tr>
              <a:tr h="228577">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nl-NL" sz="9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Керівництво/Замовники</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r>
              <a:tr h="36572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Бути обраним </a:t>
                      </a:r>
                      <a:r>
                        <a:rPr kumimoji="0" lang="uk-UA" altLang="nl-NL" sz="900" b="0" i="0" u="none" strike="noStrike" cap="none" normalizeH="0" baseline="0" dirty="0" err="1" smtClean="0">
                          <a:ln>
                            <a:noFill/>
                          </a:ln>
                          <a:solidFill>
                            <a:schemeClr val="tx1"/>
                          </a:solidFill>
                          <a:effectLst/>
                          <a:latin typeface="Calibri" panose="020F0502020204030204" pitchFamily="34" charset="0"/>
                          <a:cs typeface="Times New Roman" panose="02020603050405020304" pitchFamily="18" charset="0"/>
                        </a:rPr>
                        <a:t>надавачем</a:t>
                      </a: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послуг з  Внутрішнього аудиту</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Залучення персоналу ВА у головні ініціативи щодо змін</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Як частина стратегії внутрішнього аудиту</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Включити в регулярні зустрічі з головними посадовцями</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2870">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Підтримувати належні відносини з департаментами та головними посадовцями</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a:t>
                      </a: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високих рівнів задоволення з досліджень клієнтів (бали 4 і 5 за п'ятибальною шкалою)</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Заплановані квартальні зустрічі з головними посадовцями – зокрема, якщо робота у кварталі триває</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nl-NL"/>
                    </a:p>
                  </a:txBody>
                  <a:tcPr/>
                </a:tc>
              </a:tr>
              <a:tr h="365724">
                <a:tc vMerge="1">
                  <a:txBody>
                    <a:bodyPr/>
                    <a:lstStyle/>
                    <a:p>
                      <a:endParaRPr lang="nl-NL"/>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Кількість зустрічей з виконавчим директором та головними посадовцями </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nl-NL"/>
                    </a:p>
                  </a:txBody>
                  <a:tcPr/>
                </a:tc>
                <a:tc vMerge="1">
                  <a:txBody>
                    <a:bodyPr/>
                    <a:lstStyle/>
                    <a:p>
                      <a:endParaRPr lang="nl-NL"/>
                    </a:p>
                  </a:txBody>
                  <a:tcPr/>
                </a:tc>
              </a:tr>
              <a:tr h="228577">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nl-NL" sz="9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Процеси ВА</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r>
              <a:tr h="51810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Прийняти ефективний процес відстеження</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a:t>
                      </a: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пунктів, за якими проводиться обстеження</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100% </a:t>
                      </a: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відстеження усіх визначних пунктів у внутрішньому аудиті та листах керівництва</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nl-NL" altLang="nl-NL" sz="2800" b="0" i="0" u="none" strike="noStrike" cap="none" normalizeH="0" baseline="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2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Продовжувати пропагувати найвищі професійні та етичні стандарти</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a:t>
                      </a: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прийняття  СВАДС у </a:t>
                      </a:r>
                      <a:r>
                        <a:rPr kumimoji="0" lang="en-US"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SLACIAG</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100% </a:t>
                      </a: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дотримання</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Визнання, що СВАДС – це ключовий кодекс практики для Внутрішнього аудиту</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1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Підтримувати найвищу якість та зміст у звітах внутрішнього аудиту, які ефективно повідомлятимуть ключові повідомлення та звітуватимуть про правильні речі</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a:t>
                      </a: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задоволення замовників звітами про аудит</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100% </a:t>
                      </a: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дотримання</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Дослідження кінцевих користувачів на предмет результативності та доречності для цілей звітування</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577">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nl-NL" sz="900" b="1"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Інновації/ Спроможності</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r>
              <a:tr h="365724">
                <a:tc row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Мати укомплектування персоналом високої якості (спроможність і навчання) </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a:t>
                      </a: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кваліфікованого персоналу</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Увесь персонал володіє мінімумом професійної кваліфікації , підтвердженої визнаними професійними органами</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Розробити матрицю спроможності/компетенції для кожного рангу персоналу</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2870">
                <a:tc vMerge="1">
                  <a:txBody>
                    <a:bodyPr/>
                    <a:lstStyle/>
                    <a:p>
                      <a:endParaRPr lang="nl-NL"/>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Дотримання персоналом принципів постійного підвищення кваліфікації</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nl-NL"/>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Розробляти плани особистого розвитку для кожного працівника на основі розвитку кар'єри та бізнес-потреб</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08">
                <a:tc vMerge="1">
                  <a:txBody>
                    <a:bodyPr/>
                    <a:lstStyle/>
                    <a:p>
                      <a:endParaRPr lang="nl-NL"/>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Навчальні години на рік на аудитора </a:t>
                      </a:r>
                      <a:r>
                        <a:rPr kumimoji="0" lang="en-US"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a:t>
                      </a: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ранг</a:t>
                      </a:r>
                      <a:r>
                        <a:rPr kumimoji="0" lang="en-US"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nl-NL" sz="9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Огляд навчальних потреб на основі планів особистого розвитку</a:t>
                      </a:r>
                      <a:endParaRPr kumimoji="0" lang="en-US" altLang="nl-NL" sz="1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nl-NL" altLang="nl-NL" sz="2800" b="0" i="0" u="none" strike="noStrike" cap="none" normalizeH="0" baseline="0" dirty="0" smtClean="0">
                        <a:ln>
                          <a:noFill/>
                        </a:ln>
                        <a:solidFill>
                          <a:schemeClr val="tx1"/>
                        </a:solidFill>
                        <a:effectLst/>
                        <a:latin typeface="Calibri" panose="020F050202020403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41807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6591300" y="2797176"/>
            <a:ext cx="4927600" cy="2994024"/>
          </a:xfrm>
        </p:spPr>
        <p:txBody>
          <a:bodyPr/>
          <a:lstStyle/>
          <a:p>
            <a:pPr marL="0" indent="0">
              <a:buNone/>
            </a:pPr>
            <a:r>
              <a:rPr lang="uk-UA" dirty="0" smtClean="0"/>
              <a:t>Дякую за увагу</a:t>
            </a:r>
            <a:r>
              <a:rPr lang="en-US" dirty="0" smtClean="0"/>
              <a:t>!!!!!</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hlinkClick r:id="rId2"/>
              </a:rPr>
              <a:t>M.kesteren@minfin.nl</a:t>
            </a:r>
            <a:endParaRPr lang="en-US" dirty="0" smtClean="0"/>
          </a:p>
          <a:p>
            <a:pPr marL="0" indent="0">
              <a:buNone/>
            </a:pPr>
            <a:endParaRPr lang="en-US" dirty="0" smtClean="0"/>
          </a:p>
          <a:p>
            <a:pPr marL="0" indent="0">
              <a:buNone/>
            </a:pPr>
            <a:r>
              <a:rPr lang="en-US" dirty="0" smtClean="0">
                <a:hlinkClick r:id="rId3"/>
              </a:rPr>
              <a:t>h.f.j.m.lankveld@minfin.nl</a:t>
            </a:r>
            <a:endParaRPr lang="en-US" dirty="0" smtClean="0"/>
          </a:p>
          <a:p>
            <a:pPr marL="0" indent="0">
              <a:buNone/>
            </a:pPr>
            <a:endParaRPr lang="en-US" dirty="0" smtClean="0"/>
          </a:p>
          <a:p>
            <a:pPr marL="0" indent="0">
              <a:buNone/>
            </a:pPr>
            <a:endParaRPr lang="en-US" dirty="0" smtClean="0"/>
          </a:p>
        </p:txBody>
      </p:sp>
      <p:pic>
        <p:nvPicPr>
          <p:cNvPr id="8195" name="Picture 6" descr="RO_F_Logo_Powerpoint_diap_en 1 "/>
          <p:cNvPicPr>
            <a:picLocks noChangeAspect="1" noChangeArrowheads="1"/>
          </p:cNvPicPr>
          <p:nvPr/>
        </p:nvPicPr>
        <p:blipFill>
          <a:blip r:embed="rId4" cstate="print"/>
          <a:srcRect/>
          <a:stretch>
            <a:fillRect/>
          </a:stretch>
        </p:blipFill>
        <p:spPr bwMode="auto">
          <a:xfrm>
            <a:off x="0" y="0"/>
            <a:ext cx="12192000" cy="2001838"/>
          </a:xfrm>
          <a:prstGeom prst="rect">
            <a:avLst/>
          </a:prstGeom>
          <a:noFill/>
          <a:ln w="9525">
            <a:noFill/>
            <a:miter lim="800000"/>
            <a:headEnd/>
            <a:tailEnd/>
          </a:ln>
        </p:spPr>
      </p:pic>
      <p:pic>
        <p:nvPicPr>
          <p:cNvPr id="5122" name="Picture 2" descr="Thank you"/>
          <p:cNvPicPr>
            <a:picLocks noChangeAspect="1" noChangeArrowheads="1"/>
          </p:cNvPicPr>
          <p:nvPr/>
        </p:nvPicPr>
        <p:blipFill>
          <a:blip r:embed="rId5" cstate="print"/>
          <a:srcRect/>
          <a:stretch>
            <a:fillRect/>
          </a:stretch>
        </p:blipFill>
        <p:spPr bwMode="auto">
          <a:xfrm>
            <a:off x="0" y="2273606"/>
            <a:ext cx="6096000" cy="35718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endParaRPr lang="nl-NL" dirty="0" smtClean="0"/>
          </a:p>
          <a:p>
            <a:pPr marL="0" indent="0"/>
            <a:r>
              <a:rPr lang="en-US" dirty="0" smtClean="0"/>
              <a:t> </a:t>
            </a:r>
            <a:r>
              <a:rPr lang="uk-UA" sz="2000" dirty="0" smtClean="0"/>
              <a:t>Здатність ухвалювати бізнес-рішення та вести підлеглих в організації. Три найбільш поширені набори умінь включають:</a:t>
            </a:r>
          </a:p>
          <a:p>
            <a:pPr marL="0" indent="0"/>
            <a:endParaRPr lang="en-US" sz="2000" dirty="0"/>
          </a:p>
          <a:p>
            <a:pPr marL="457200" indent="-457200">
              <a:buFont typeface="+mj-lt"/>
              <a:buAutoNum type="arabicPeriod"/>
            </a:pPr>
            <a:r>
              <a:rPr lang="uk-UA" sz="2000" b="1" dirty="0" smtClean="0"/>
              <a:t>Міжособистісні уміння </a:t>
            </a:r>
            <a:r>
              <a:rPr lang="en-US" sz="2000" dirty="0" smtClean="0"/>
              <a:t>– </a:t>
            </a:r>
            <a:r>
              <a:rPr lang="uk-UA" sz="2000" dirty="0" smtClean="0"/>
              <a:t>здатність взаємодіяти та мотивувати</a:t>
            </a:r>
            <a:r>
              <a:rPr lang="en-US" sz="2000" dirty="0" smtClean="0"/>
              <a:t>; </a:t>
            </a:r>
            <a:endParaRPr lang="en-US" sz="2000" dirty="0"/>
          </a:p>
          <a:p>
            <a:pPr marL="457200" indent="-457200">
              <a:buFont typeface="+mj-lt"/>
              <a:buAutoNum type="arabicPeriod"/>
            </a:pPr>
            <a:r>
              <a:rPr lang="uk-UA" sz="2000" b="1" dirty="0" smtClean="0"/>
              <a:t>Технічні уміння </a:t>
            </a:r>
            <a:r>
              <a:rPr lang="en-US" sz="2000" dirty="0" smtClean="0"/>
              <a:t>– </a:t>
            </a:r>
            <a:r>
              <a:rPr lang="uk-UA" sz="2000" dirty="0" smtClean="0"/>
              <a:t>знання та досвідченість у сфері аудиту</a:t>
            </a:r>
          </a:p>
          <a:p>
            <a:pPr marL="457200" indent="-457200">
              <a:buFont typeface="+mj-lt"/>
              <a:buAutoNum type="arabicPeriod"/>
            </a:pPr>
            <a:r>
              <a:rPr lang="uk-UA" sz="2000" b="1" dirty="0" smtClean="0"/>
              <a:t>Концептуальні уміння</a:t>
            </a:r>
            <a:r>
              <a:rPr lang="en-US" sz="2000" b="1" dirty="0" smtClean="0"/>
              <a:t> </a:t>
            </a:r>
            <a:r>
              <a:rPr lang="en-US" sz="2000" dirty="0" smtClean="0"/>
              <a:t>– </a:t>
            </a:r>
            <a:r>
              <a:rPr lang="uk-UA" sz="2000" dirty="0" smtClean="0"/>
              <a:t>здатність розуміти концепції, розвивати ідеї та впроваджувати стратегії. Компетенція включає здатність до комунікації, поведінка з реагування і тактику переговорів. </a:t>
            </a:r>
          </a:p>
        </p:txBody>
      </p:sp>
      <p:sp>
        <p:nvSpPr>
          <p:cNvPr id="3" name="Titel 2"/>
          <p:cNvSpPr>
            <a:spLocks noGrp="1"/>
          </p:cNvSpPr>
          <p:nvPr>
            <p:ph type="title"/>
          </p:nvPr>
        </p:nvSpPr>
        <p:spPr/>
        <p:txBody>
          <a:bodyPr/>
          <a:lstStyle/>
          <a:p>
            <a:r>
              <a:rPr lang="uk-UA" dirty="0" smtClean="0"/>
              <a:t>Управлінські уміння</a:t>
            </a:r>
            <a:endParaRPr lang="nl-NL" dirty="0"/>
          </a:p>
        </p:txBody>
      </p:sp>
      <p:sp>
        <p:nvSpPr>
          <p:cNvPr id="4" name="Tijdelijke aanduiding voor dianummer 3"/>
          <p:cNvSpPr>
            <a:spLocks noGrp="1"/>
          </p:cNvSpPr>
          <p:nvPr>
            <p:ph type="sldNum" sz="quarter" idx="11"/>
          </p:nvPr>
        </p:nvSpPr>
        <p:spPr/>
        <p:txBody>
          <a:bodyPr/>
          <a:lstStyle/>
          <a:p>
            <a:pPr>
              <a:defRPr/>
            </a:pPr>
            <a:fld id="{1F8276A5-8D43-491D-83BE-00FCABAA1517}" type="slidenum">
              <a:rPr lang="en-US" smtClean="0"/>
              <a:pPr>
                <a:defRPr/>
              </a:pPr>
              <a:t>4</a:t>
            </a:fld>
            <a:endParaRPr lang="en-US" dirty="0"/>
          </a:p>
        </p:txBody>
      </p:sp>
    </p:spTree>
    <p:extLst>
      <p:ext uri="{BB962C8B-B14F-4D97-AF65-F5344CB8AC3E}">
        <p14:creationId xmlns:p14="http://schemas.microsoft.com/office/powerpoint/2010/main" val="1934921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r>
              <a:rPr lang="uk-UA" sz="2000" b="1" dirty="0" smtClean="0"/>
              <a:t>Існує шість видів умінь з управління, зокрема:</a:t>
            </a:r>
          </a:p>
          <a:p>
            <a:pPr marL="0" indent="0"/>
            <a:endParaRPr lang="en-US" sz="2000" b="1" dirty="0"/>
          </a:p>
          <a:p>
            <a:r>
              <a:rPr lang="nl-NL" sz="2000" b="1" dirty="0" smtClean="0"/>
              <a:t>1-</a:t>
            </a:r>
            <a:r>
              <a:rPr lang="uk-UA" sz="2000" b="1" dirty="0" smtClean="0"/>
              <a:t>Планування</a:t>
            </a:r>
            <a:endParaRPr lang="nl-NL" sz="2000" b="1" dirty="0"/>
          </a:p>
          <a:p>
            <a:r>
              <a:rPr lang="nl-NL" sz="2000" b="1" dirty="0" smtClean="0"/>
              <a:t>2-</a:t>
            </a:r>
            <a:r>
              <a:rPr lang="uk-UA" sz="2000" b="1" dirty="0" smtClean="0"/>
              <a:t>Організація</a:t>
            </a:r>
            <a:r>
              <a:rPr lang="nl-NL" sz="2000" b="1" dirty="0" smtClean="0"/>
              <a:t> </a:t>
            </a:r>
            <a:endParaRPr lang="nl-NL" sz="2000" b="1" dirty="0"/>
          </a:p>
          <a:p>
            <a:r>
              <a:rPr lang="nl-NL" sz="2000" b="1" dirty="0" smtClean="0"/>
              <a:t>3-</a:t>
            </a:r>
            <a:r>
              <a:rPr lang="uk-UA" sz="2000" b="1" dirty="0" smtClean="0"/>
              <a:t>Набір персоналу</a:t>
            </a:r>
            <a:r>
              <a:rPr lang="nl-NL" sz="2000" b="1" dirty="0" smtClean="0"/>
              <a:t> </a:t>
            </a:r>
            <a:endParaRPr lang="nl-NL" sz="2000" b="1" dirty="0"/>
          </a:p>
          <a:p>
            <a:r>
              <a:rPr lang="nl-NL" sz="2000" b="1" dirty="0" smtClean="0"/>
              <a:t>4-</a:t>
            </a:r>
            <a:r>
              <a:rPr lang="uk-UA" sz="2000" b="1" dirty="0" smtClean="0"/>
              <a:t>Спрямування</a:t>
            </a:r>
            <a:endParaRPr lang="nl-NL" sz="2000" b="1" dirty="0"/>
          </a:p>
          <a:p>
            <a:r>
              <a:rPr lang="nl-NL" sz="2000" b="1" dirty="0" smtClean="0"/>
              <a:t>5-</a:t>
            </a:r>
            <a:r>
              <a:rPr lang="uk-UA" sz="2000" b="1" dirty="0" smtClean="0"/>
              <a:t>Координація</a:t>
            </a:r>
            <a:r>
              <a:rPr lang="nl-NL" sz="2000" b="1" dirty="0" smtClean="0"/>
              <a:t> </a:t>
            </a:r>
            <a:endParaRPr lang="nl-NL" sz="2000" b="1" dirty="0"/>
          </a:p>
          <a:p>
            <a:r>
              <a:rPr lang="nl-NL" sz="2000" b="1" dirty="0" smtClean="0"/>
              <a:t>6-</a:t>
            </a:r>
            <a:r>
              <a:rPr lang="uk-UA" sz="2000" b="1" dirty="0" smtClean="0"/>
              <a:t>Звітування</a:t>
            </a:r>
            <a:endParaRPr lang="nl-NL" sz="2000" b="1" dirty="0"/>
          </a:p>
        </p:txBody>
      </p:sp>
      <p:sp>
        <p:nvSpPr>
          <p:cNvPr id="3" name="Titel 2"/>
          <p:cNvSpPr>
            <a:spLocks noGrp="1"/>
          </p:cNvSpPr>
          <p:nvPr>
            <p:ph type="title"/>
          </p:nvPr>
        </p:nvSpPr>
        <p:spPr/>
        <p:txBody>
          <a:bodyPr/>
          <a:lstStyle/>
          <a:p>
            <a:r>
              <a:rPr lang="uk-UA" dirty="0" smtClean="0"/>
              <a:t>Важливі уміння для керівника</a:t>
            </a:r>
            <a:endParaRPr lang="nl-NL" dirty="0"/>
          </a:p>
        </p:txBody>
      </p:sp>
      <p:sp>
        <p:nvSpPr>
          <p:cNvPr id="4" name="Tijdelijke aanduiding voor dianummer 3"/>
          <p:cNvSpPr>
            <a:spLocks noGrp="1"/>
          </p:cNvSpPr>
          <p:nvPr>
            <p:ph type="sldNum" sz="quarter" idx="11"/>
          </p:nvPr>
        </p:nvSpPr>
        <p:spPr/>
        <p:txBody>
          <a:bodyPr/>
          <a:lstStyle/>
          <a:p>
            <a:pPr>
              <a:defRPr/>
            </a:pPr>
            <a:fld id="{1F8276A5-8D43-491D-83BE-00FCABAA1517}" type="slidenum">
              <a:rPr lang="en-US" smtClean="0"/>
              <a:pPr>
                <a:defRPr/>
              </a:pPr>
              <a:t>5</a:t>
            </a:fld>
            <a:endParaRPr lang="en-US" dirty="0"/>
          </a:p>
        </p:txBody>
      </p:sp>
    </p:spTree>
    <p:extLst>
      <p:ext uri="{BB962C8B-B14F-4D97-AF65-F5344CB8AC3E}">
        <p14:creationId xmlns:p14="http://schemas.microsoft.com/office/powerpoint/2010/main" val="479695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uk-UA" b="1" dirty="0" smtClean="0"/>
              <a:t>Залежно від організації</a:t>
            </a:r>
            <a:r>
              <a:rPr lang="en-US" b="1" dirty="0" smtClean="0"/>
              <a:t>:</a:t>
            </a:r>
          </a:p>
          <a:p>
            <a:pPr>
              <a:buFont typeface="Arial" pitchFamily="34" charset="0"/>
              <a:buChar char="•"/>
            </a:pPr>
            <a:r>
              <a:rPr lang="uk-UA" b="1" dirty="0" smtClean="0"/>
              <a:t>Яким видом організації ви хочете бути</a:t>
            </a:r>
          </a:p>
          <a:p>
            <a:pPr>
              <a:buFont typeface="Arial" pitchFamily="34" charset="0"/>
              <a:buChar char="•"/>
            </a:pPr>
            <a:r>
              <a:rPr lang="uk-UA" b="1" dirty="0" smtClean="0"/>
              <a:t>Кількість персоналу</a:t>
            </a:r>
          </a:p>
          <a:p>
            <a:pPr>
              <a:buFont typeface="Arial" pitchFamily="34" charset="0"/>
              <a:buChar char="•"/>
            </a:pPr>
            <a:r>
              <a:rPr lang="uk-UA" b="1" dirty="0" smtClean="0"/>
              <a:t>Експерти (добре навчений персонал)</a:t>
            </a:r>
          </a:p>
          <a:p>
            <a:pPr>
              <a:buFont typeface="Arial" pitchFamily="34" charset="0"/>
              <a:buChar char="•"/>
            </a:pPr>
            <a:r>
              <a:rPr lang="uk-UA" b="1" dirty="0" smtClean="0"/>
              <a:t>Очікування найвищого керівництва</a:t>
            </a:r>
          </a:p>
          <a:p>
            <a:pPr>
              <a:buFont typeface="Arial" pitchFamily="34" charset="0"/>
              <a:buChar char="•"/>
            </a:pPr>
            <a:r>
              <a:rPr lang="uk-UA" b="1" dirty="0" smtClean="0"/>
              <a:t>Середовище</a:t>
            </a:r>
          </a:p>
          <a:p>
            <a:endParaRPr lang="en-US" b="1" dirty="0" smtClean="0"/>
          </a:p>
          <a:p>
            <a:pPr marL="0" indent="0"/>
            <a:r>
              <a:rPr lang="uk-UA" b="1" dirty="0" smtClean="0"/>
              <a:t>Підрозділам ВА потрібен керівник з уміннями, які відповідають розвитку організації</a:t>
            </a:r>
            <a:r>
              <a:rPr lang="en-US" b="1" dirty="0" smtClean="0"/>
              <a:t>.</a:t>
            </a:r>
            <a:endParaRPr lang="nl-NL" dirty="0"/>
          </a:p>
        </p:txBody>
      </p:sp>
      <p:sp>
        <p:nvSpPr>
          <p:cNvPr id="3" name="Titel 2"/>
          <p:cNvSpPr>
            <a:spLocks noGrp="1"/>
          </p:cNvSpPr>
          <p:nvPr>
            <p:ph type="title"/>
          </p:nvPr>
        </p:nvSpPr>
        <p:spPr/>
        <p:txBody>
          <a:bodyPr/>
          <a:lstStyle/>
          <a:p>
            <a:r>
              <a:rPr lang="uk-UA" dirty="0" smtClean="0"/>
              <a:t>У центрі уваги</a:t>
            </a:r>
            <a:endParaRPr lang="nl-NL" dirty="0"/>
          </a:p>
        </p:txBody>
      </p:sp>
      <p:sp>
        <p:nvSpPr>
          <p:cNvPr id="4" name="Tijdelijke aanduiding voor dianummer 3"/>
          <p:cNvSpPr>
            <a:spLocks noGrp="1"/>
          </p:cNvSpPr>
          <p:nvPr>
            <p:ph type="sldNum" sz="quarter" idx="11"/>
          </p:nvPr>
        </p:nvSpPr>
        <p:spPr/>
        <p:txBody>
          <a:bodyPr/>
          <a:lstStyle/>
          <a:p>
            <a:pPr>
              <a:defRPr/>
            </a:pPr>
            <a:fld id="{1F8276A5-8D43-491D-83BE-00FCABAA1517}" type="slidenum">
              <a:rPr lang="en-US" smtClean="0"/>
              <a:pPr>
                <a:defRPr/>
              </a:pPr>
              <a:t>6</a:t>
            </a:fld>
            <a:endParaRPr lang="en-US" dirty="0"/>
          </a:p>
        </p:txBody>
      </p:sp>
    </p:spTree>
    <p:extLst>
      <p:ext uri="{BB962C8B-B14F-4D97-AF65-F5344CB8AC3E}">
        <p14:creationId xmlns:p14="http://schemas.microsoft.com/office/powerpoint/2010/main" val="959277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a:buFont typeface="+mj-lt"/>
              <a:buAutoNum type="arabicPeriod"/>
            </a:pPr>
            <a:r>
              <a:rPr lang="uk-UA" b="1" dirty="0" smtClean="0"/>
              <a:t>Зміст</a:t>
            </a:r>
            <a:endParaRPr lang="en-US" b="1" dirty="0" smtClean="0"/>
          </a:p>
          <a:p>
            <a:pPr marL="739775" lvl="3" indent="-342900">
              <a:buFont typeface="+mj-lt"/>
              <a:buAutoNum type="alphaLcParenR"/>
            </a:pPr>
            <a:r>
              <a:rPr lang="uk-UA" b="1" dirty="0" smtClean="0"/>
              <a:t>Що</a:t>
            </a:r>
          </a:p>
          <a:p>
            <a:pPr marL="739775" lvl="3" indent="-342900">
              <a:buFont typeface="+mj-lt"/>
              <a:buAutoNum type="alphaLcParenR"/>
            </a:pPr>
            <a:r>
              <a:rPr lang="uk-UA" b="1" dirty="0" smtClean="0"/>
              <a:t>Тема</a:t>
            </a:r>
          </a:p>
          <a:p>
            <a:pPr marL="739775" lvl="3" indent="-342900">
              <a:buFont typeface="+mj-lt"/>
              <a:buAutoNum type="alphaLcParenR"/>
            </a:pPr>
            <a:r>
              <a:rPr lang="uk-UA" b="1" dirty="0" smtClean="0"/>
              <a:t>Факти/думка</a:t>
            </a:r>
            <a:endParaRPr lang="en-US" b="1" dirty="0" smtClean="0"/>
          </a:p>
          <a:p>
            <a:pPr>
              <a:buFont typeface="+mj-lt"/>
              <a:buAutoNum type="arabicPeriod"/>
            </a:pPr>
            <a:r>
              <a:rPr lang="uk-UA" b="1" dirty="0" smtClean="0"/>
              <a:t>Процедури</a:t>
            </a:r>
            <a:endParaRPr lang="en-US" b="1" dirty="0" smtClean="0"/>
          </a:p>
          <a:p>
            <a:pPr marL="739775" lvl="3" indent="-342900">
              <a:buFont typeface="+mj-lt"/>
              <a:buAutoNum type="alphaLcParenR"/>
            </a:pPr>
            <a:r>
              <a:rPr lang="uk-UA" b="1" dirty="0" smtClean="0"/>
              <a:t>Як</a:t>
            </a:r>
            <a:endParaRPr lang="en-US" b="1" dirty="0" smtClean="0"/>
          </a:p>
          <a:p>
            <a:pPr marL="739775" lvl="3" indent="-342900">
              <a:buFont typeface="+mj-lt"/>
              <a:buAutoNum type="alphaLcParenR"/>
            </a:pPr>
            <a:r>
              <a:rPr lang="uk-UA" b="1" dirty="0" smtClean="0"/>
              <a:t>Підхід</a:t>
            </a:r>
          </a:p>
          <a:p>
            <a:pPr marL="739775" lvl="3" indent="-342900">
              <a:buFont typeface="+mj-lt"/>
              <a:buAutoNum type="alphaLcParenR"/>
            </a:pPr>
            <a:r>
              <a:rPr lang="uk-UA" b="1" dirty="0" smtClean="0"/>
              <a:t>Процес рішення</a:t>
            </a:r>
            <a:r>
              <a:rPr lang="en-US" b="1" dirty="0" smtClean="0"/>
              <a:t> </a:t>
            </a:r>
          </a:p>
          <a:p>
            <a:pPr>
              <a:buFont typeface="+mj-lt"/>
              <a:buAutoNum type="arabicPeriod"/>
            </a:pPr>
            <a:r>
              <a:rPr lang="uk-UA" b="1" dirty="0" smtClean="0"/>
              <a:t>Взаємодія («м'які уміння</a:t>
            </a:r>
            <a:r>
              <a:rPr lang="en-US" b="1" dirty="0" smtClean="0"/>
              <a:t>)</a:t>
            </a:r>
          </a:p>
          <a:p>
            <a:pPr marL="739775" lvl="3" indent="-342900">
              <a:buFont typeface="+mj-lt"/>
              <a:buAutoNum type="alphaLcParenR"/>
            </a:pPr>
            <a:r>
              <a:rPr lang="uk-UA" b="1" dirty="0" smtClean="0"/>
              <a:t>З ким</a:t>
            </a:r>
            <a:endParaRPr lang="en-US" b="1" dirty="0" smtClean="0"/>
          </a:p>
          <a:p>
            <a:pPr marL="739775" lvl="3" indent="-342900">
              <a:buFont typeface="+mj-lt"/>
              <a:buAutoNum type="alphaLcParenR"/>
            </a:pPr>
            <a:r>
              <a:rPr lang="uk-UA" b="1" dirty="0" smtClean="0"/>
              <a:t>Комунікація</a:t>
            </a:r>
            <a:r>
              <a:rPr lang="en-US" b="1" dirty="0" smtClean="0"/>
              <a:t> (</a:t>
            </a:r>
            <a:r>
              <a:rPr lang="uk-UA" b="1" dirty="0" smtClean="0"/>
              <a:t>не</a:t>
            </a:r>
            <a:r>
              <a:rPr lang="en-US" b="1" dirty="0" smtClean="0"/>
              <a:t>)</a:t>
            </a:r>
            <a:r>
              <a:rPr lang="uk-UA" b="1" dirty="0" smtClean="0"/>
              <a:t>вербальна</a:t>
            </a:r>
            <a:endParaRPr lang="en-US" b="1" dirty="0" smtClean="0"/>
          </a:p>
          <a:p>
            <a:pPr marL="739775" lvl="3" indent="-342900">
              <a:buFont typeface="+mj-lt"/>
              <a:buAutoNum type="alphaLcParenR"/>
            </a:pPr>
            <a:r>
              <a:rPr lang="uk-UA" b="1" dirty="0" smtClean="0"/>
              <a:t>Манери</a:t>
            </a:r>
            <a:endParaRPr lang="en-US" b="1" dirty="0" smtClean="0"/>
          </a:p>
          <a:p>
            <a:pPr>
              <a:buFont typeface="+mj-lt"/>
              <a:buAutoNum type="arabicPeriod"/>
            </a:pPr>
            <a:endParaRPr lang="nl-NL" b="1" dirty="0"/>
          </a:p>
        </p:txBody>
      </p:sp>
      <p:sp>
        <p:nvSpPr>
          <p:cNvPr id="3" name="Titel 2"/>
          <p:cNvSpPr>
            <a:spLocks noGrp="1"/>
          </p:cNvSpPr>
          <p:nvPr>
            <p:ph type="title"/>
          </p:nvPr>
        </p:nvSpPr>
        <p:spPr/>
        <p:txBody>
          <a:bodyPr/>
          <a:lstStyle/>
          <a:p>
            <a:r>
              <a:rPr lang="uk-UA" dirty="0" smtClean="0"/>
              <a:t>Елементи, які впливають на спільну роботу</a:t>
            </a:r>
            <a:endParaRPr lang="nl-NL" dirty="0"/>
          </a:p>
        </p:txBody>
      </p:sp>
      <p:sp>
        <p:nvSpPr>
          <p:cNvPr id="4" name="Tijdelijke aanduiding voor dianummer 3"/>
          <p:cNvSpPr>
            <a:spLocks noGrp="1"/>
          </p:cNvSpPr>
          <p:nvPr>
            <p:ph type="sldNum" sz="quarter" idx="11"/>
          </p:nvPr>
        </p:nvSpPr>
        <p:spPr/>
        <p:txBody>
          <a:bodyPr/>
          <a:lstStyle/>
          <a:p>
            <a:pPr>
              <a:defRPr/>
            </a:pPr>
            <a:fld id="{1F8276A5-8D43-491D-83BE-00FCABAA1517}" type="slidenum">
              <a:rPr lang="en-US" smtClean="0"/>
              <a:pPr>
                <a:defRPr/>
              </a:pPr>
              <a:t>7</a:t>
            </a:fld>
            <a:endParaRPr lang="en-US" dirty="0"/>
          </a:p>
        </p:txBody>
      </p:sp>
    </p:spTree>
    <p:extLst>
      <p:ext uri="{BB962C8B-B14F-4D97-AF65-F5344CB8AC3E}">
        <p14:creationId xmlns:p14="http://schemas.microsoft.com/office/powerpoint/2010/main" val="1146743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uk-UA" altLang="nl-NL" b="1" dirty="0" smtClean="0">
                <a:ea typeface="ＭＳ Ｐゴシック" panose="020B0600070205080204" pitchFamily="34" charset="-128"/>
              </a:rPr>
              <a:t>Що необхідно для ведення успішних проектів?</a:t>
            </a:r>
            <a:endParaRPr lang="nl-NL" b="1" dirty="0"/>
          </a:p>
        </p:txBody>
      </p:sp>
      <p:sp>
        <p:nvSpPr>
          <p:cNvPr id="4" name="Tijdelijke aanduiding voor dianummer 3"/>
          <p:cNvSpPr>
            <a:spLocks noGrp="1"/>
          </p:cNvSpPr>
          <p:nvPr>
            <p:ph type="sldNum" sz="quarter" idx="11"/>
          </p:nvPr>
        </p:nvSpPr>
        <p:spPr/>
        <p:txBody>
          <a:bodyPr/>
          <a:lstStyle/>
          <a:p>
            <a:pPr>
              <a:defRPr/>
            </a:pPr>
            <a:fld id="{1F8276A5-8D43-491D-83BE-00FCABAA1517}" type="slidenum">
              <a:rPr lang="en-US" smtClean="0"/>
              <a:pPr>
                <a:defRPr/>
              </a:pPr>
              <a:t>8</a:t>
            </a:fld>
            <a:endParaRPr lang="en-US" dirty="0"/>
          </a:p>
        </p:txBody>
      </p:sp>
      <p:sp>
        <p:nvSpPr>
          <p:cNvPr id="5" name="Tijdelijke aanduiding voor inhoud 4"/>
          <p:cNvSpPr>
            <a:spLocks noGrp="1"/>
          </p:cNvSpPr>
          <p:nvPr>
            <p:ph idx="1"/>
          </p:nvPr>
        </p:nvSpPr>
        <p:spPr/>
        <p:txBody>
          <a:bodyPr/>
          <a:lstStyle/>
          <a:p>
            <a:pPr eaLnBrk="1" hangingPunct="1">
              <a:lnSpc>
                <a:spcPct val="80000"/>
              </a:lnSpc>
              <a:buFontTx/>
              <a:buChar char="-"/>
            </a:pPr>
            <a:r>
              <a:rPr lang="uk-UA" altLang="nl-NL" sz="2000" dirty="0" smtClean="0">
                <a:ea typeface="ＭＳ Ｐゴシック" panose="020B0600070205080204" pitchFamily="34" charset="-128"/>
              </a:rPr>
              <a:t>Використання методу, але… найбільше якість та мотивація залученого персоналу (правильні чоловіки і/або жінки в правильному місці в правильний час). </a:t>
            </a:r>
          </a:p>
          <a:p>
            <a:pPr eaLnBrk="1" hangingPunct="1">
              <a:lnSpc>
                <a:spcPct val="80000"/>
              </a:lnSpc>
              <a:buFontTx/>
              <a:buChar char="-"/>
            </a:pPr>
            <a:r>
              <a:rPr lang="uk-UA" altLang="nl-NL" sz="2000" dirty="0" smtClean="0">
                <a:ea typeface="ＭＳ Ｐゴシック" panose="020B0600070205080204" pitchFamily="34" charset="-128"/>
              </a:rPr>
              <a:t>М'які уміння керівника проекту дуже важливі (можливо, найважливіші). </a:t>
            </a:r>
          </a:p>
          <a:p>
            <a:pPr eaLnBrk="1" hangingPunct="1">
              <a:lnSpc>
                <a:spcPct val="80000"/>
              </a:lnSpc>
              <a:buFontTx/>
              <a:buChar char="-"/>
            </a:pPr>
            <a:r>
              <a:rPr lang="uk-UA" altLang="nl-NL" sz="2000" dirty="0" smtClean="0">
                <a:ea typeface="ＭＳ Ｐゴシック" panose="020B0600070205080204" pitchFamily="34" charset="-128"/>
              </a:rPr>
              <a:t>Я бачив успішні проекти (без методу), які вели прекрасні керівники проекту та гарна команда. </a:t>
            </a:r>
          </a:p>
          <a:p>
            <a:pPr eaLnBrk="1" hangingPunct="1">
              <a:lnSpc>
                <a:spcPct val="80000"/>
              </a:lnSpc>
              <a:buFontTx/>
              <a:buChar char="-"/>
            </a:pPr>
            <a:r>
              <a:rPr lang="uk-UA" altLang="nl-NL" sz="2000" dirty="0" smtClean="0">
                <a:ea typeface="ＭＳ Ｐゴシック" panose="020B0600070205080204" pitchFamily="34" charset="-128"/>
              </a:rPr>
              <a:t>Я бачив страшенно слабкі проекти з методом, але без інтересу та невідповідними уміннями. </a:t>
            </a:r>
            <a:endParaRPr lang="nl-N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eaLnBrk="1" hangingPunct="1">
              <a:buFontTx/>
              <a:buNone/>
            </a:pPr>
            <a:r>
              <a:rPr lang="uk-UA" altLang="nl-NL" dirty="0" smtClean="0">
                <a:ea typeface="ＭＳ Ｐゴシック" panose="020B0600070205080204" pitchFamily="34" charset="-128"/>
              </a:rPr>
              <a:t>Уявіть, що ваш бос запрошує зайти до його кабінету. </a:t>
            </a:r>
          </a:p>
          <a:p>
            <a:pPr eaLnBrk="1" hangingPunct="1">
              <a:buFontTx/>
              <a:buNone/>
            </a:pPr>
            <a:r>
              <a:rPr lang="uk-UA" altLang="nl-NL" dirty="0" smtClean="0">
                <a:ea typeface="ＭＳ Ｐゴシック" panose="020B0600070205080204" pitchFamily="34" charset="-128"/>
              </a:rPr>
              <a:t>Він каже:</a:t>
            </a:r>
          </a:p>
          <a:p>
            <a:pPr eaLnBrk="1" hangingPunct="1">
              <a:buFontTx/>
              <a:buNone/>
            </a:pPr>
            <a:r>
              <a:rPr lang="uk-UA" altLang="nl-NL" dirty="0" smtClean="0">
                <a:ea typeface="ＭＳ Ｐゴシック" panose="020B0600070205080204" pitchFamily="34" charset="-128"/>
              </a:rPr>
              <a:t>Ви – розумний і працьовитий чоловік/жінка. </a:t>
            </a:r>
          </a:p>
          <a:p>
            <a:pPr eaLnBrk="1" hangingPunct="1">
              <a:buFontTx/>
              <a:buNone/>
            </a:pPr>
            <a:r>
              <a:rPr lang="uk-UA" altLang="nl-NL" dirty="0" smtClean="0">
                <a:ea typeface="ＭＳ Ｐゴシック" panose="020B0600070205080204" pitchFamily="34" charset="-128"/>
              </a:rPr>
              <a:t>Ви ніколи не управляли проектом, але я не сумніваюся, що ви з цим впораєтеся. </a:t>
            </a:r>
          </a:p>
          <a:p>
            <a:pPr eaLnBrk="1" hangingPunct="1">
              <a:buFontTx/>
              <a:buNone/>
            </a:pPr>
            <a:r>
              <a:rPr lang="uk-UA" altLang="nl-NL" dirty="0" smtClean="0">
                <a:ea typeface="ＭＳ Ｐゴシック" panose="020B0600070205080204" pitchFamily="34" charset="-128"/>
              </a:rPr>
              <a:t>Тільки ви здатні це зробити. </a:t>
            </a:r>
          </a:p>
          <a:p>
            <a:pPr eaLnBrk="1" hangingPunct="1">
              <a:buFontTx/>
              <a:buNone/>
            </a:pPr>
            <a:r>
              <a:rPr lang="uk-UA" altLang="nl-NL" dirty="0" smtClean="0">
                <a:ea typeface="ＭＳ Ｐゴシック" panose="020B0600070205080204" pitchFamily="34" charset="-128"/>
              </a:rPr>
              <a:t>Тому я хочу, щоб ви це зробили, ви потрібні організації. </a:t>
            </a:r>
          </a:p>
          <a:p>
            <a:pPr eaLnBrk="1" hangingPunct="1">
              <a:buFontTx/>
              <a:buNone/>
            </a:pPr>
            <a:r>
              <a:rPr lang="uk-UA" altLang="nl-NL" dirty="0" smtClean="0">
                <a:ea typeface="ＭＳ Ｐゴシック" panose="020B0600070205080204" pitchFamily="34" charset="-128"/>
              </a:rPr>
              <a:t>Починайте завтра. </a:t>
            </a:r>
          </a:p>
          <a:p>
            <a:pPr eaLnBrk="1" hangingPunct="1">
              <a:buFontTx/>
              <a:buNone/>
            </a:pPr>
            <a:endParaRPr lang="en-US" altLang="nl-NL" dirty="0" smtClean="0">
              <a:ea typeface="ＭＳ Ｐゴシック" panose="020B0600070205080204" pitchFamily="34" charset="-128"/>
            </a:endParaRPr>
          </a:p>
          <a:p>
            <a:pPr eaLnBrk="1" hangingPunct="1"/>
            <a:r>
              <a:rPr lang="uk-UA" altLang="nl-NL" dirty="0" smtClean="0">
                <a:ea typeface="ＭＳ Ｐゴシック" panose="020B0600070205080204" pitchFamily="34" charset="-128"/>
              </a:rPr>
              <a:t>О, до речі, мені треба зараз іти. До справи, керівнику проекту!</a:t>
            </a:r>
            <a:r>
              <a:rPr lang="en-US" altLang="nl-NL" dirty="0" smtClean="0">
                <a:ea typeface="ＭＳ Ｐゴシック" panose="020B0600070205080204" pitchFamily="34" charset="-128"/>
              </a:rPr>
              <a:t>!!</a:t>
            </a:r>
          </a:p>
          <a:p>
            <a:pPr eaLnBrk="1" hangingPunct="1">
              <a:buFontTx/>
              <a:buNone/>
            </a:pPr>
            <a:endParaRPr lang="en-US" altLang="nl-NL" sz="800" dirty="0" smtClean="0">
              <a:ea typeface="ＭＳ Ｐゴシック" panose="020B0600070205080204" pitchFamily="34" charset="-128"/>
            </a:endParaRPr>
          </a:p>
          <a:p>
            <a:pPr eaLnBrk="1" hangingPunct="1">
              <a:buFontTx/>
              <a:buNone/>
            </a:pPr>
            <a:r>
              <a:rPr lang="uk-UA" altLang="nl-NL" dirty="0" smtClean="0">
                <a:ea typeface="ＭＳ Ｐゴシック" panose="020B0600070205080204" pitchFamily="34" charset="-128"/>
              </a:rPr>
              <a:t>Вірогідно, вам сподобаються компліменти і віра вашого боса у вас. Але після того, як вляжуться перші емоції…</a:t>
            </a:r>
            <a:endParaRPr lang="en-US" altLang="nl-NL" dirty="0" smtClean="0">
              <a:ea typeface="ＭＳ Ｐゴシック" panose="020B0600070205080204" pitchFamily="34" charset="-128"/>
            </a:endParaRPr>
          </a:p>
          <a:p>
            <a:pPr algn="ctr" eaLnBrk="1" hangingPunct="1">
              <a:buFontTx/>
              <a:buNone/>
            </a:pPr>
            <a:r>
              <a:rPr lang="uk-UA" altLang="nl-NL" sz="2400" b="1" dirty="0" smtClean="0">
                <a:ea typeface="ＭＳ Ｐゴシック" panose="020B0600070205080204" pitchFamily="34" charset="-128"/>
              </a:rPr>
              <a:t>Які запитання ви собі поставите</a:t>
            </a:r>
            <a:r>
              <a:rPr lang="en-US" altLang="nl-NL" sz="2400" b="1" dirty="0" smtClean="0">
                <a:ea typeface="ＭＳ Ｐゴシック" panose="020B0600070205080204" pitchFamily="34" charset="-128"/>
              </a:rPr>
              <a:t>?</a:t>
            </a:r>
          </a:p>
          <a:p>
            <a:endParaRPr lang="nl-NL" dirty="0"/>
          </a:p>
        </p:txBody>
      </p:sp>
      <p:sp>
        <p:nvSpPr>
          <p:cNvPr id="3" name="Titel 2"/>
          <p:cNvSpPr>
            <a:spLocks noGrp="1"/>
          </p:cNvSpPr>
          <p:nvPr>
            <p:ph type="title"/>
          </p:nvPr>
        </p:nvSpPr>
        <p:spPr/>
        <p:txBody>
          <a:bodyPr/>
          <a:lstStyle/>
          <a:p>
            <a:r>
              <a:rPr lang="uk-UA" altLang="nl-NL" b="1" dirty="0" smtClean="0">
                <a:ea typeface="ＭＳ Ｐゴシック" panose="020B0600070205080204" pitchFamily="34" charset="-128"/>
              </a:rPr>
              <a:t>Новий керівник проекту</a:t>
            </a:r>
            <a:endParaRPr lang="nl-NL" b="1" dirty="0"/>
          </a:p>
        </p:txBody>
      </p:sp>
      <p:sp>
        <p:nvSpPr>
          <p:cNvPr id="4" name="Tijdelijke aanduiding voor dianummer 3"/>
          <p:cNvSpPr>
            <a:spLocks noGrp="1"/>
          </p:cNvSpPr>
          <p:nvPr>
            <p:ph type="sldNum" sz="quarter" idx="11"/>
          </p:nvPr>
        </p:nvSpPr>
        <p:spPr/>
        <p:txBody>
          <a:bodyPr/>
          <a:lstStyle/>
          <a:p>
            <a:pPr>
              <a:defRPr/>
            </a:pPr>
            <a:fld id="{1F8276A5-8D43-491D-83BE-00FCABAA1517}" type="slidenum">
              <a:rPr lang="en-US" smtClean="0"/>
              <a:pPr>
                <a:defRPr/>
              </a:pPr>
              <a:t>9</a:t>
            </a:fld>
            <a:endParaRPr lang="en-US" dirty="0"/>
          </a:p>
        </p:txBody>
      </p:sp>
    </p:spTree>
  </p:cSld>
  <p:clrMapOvr>
    <a:masterClrMapping/>
  </p:clrMapOvr>
</p:sld>
</file>

<file path=ppt/theme/theme1.xml><?xml version="1.0" encoding="utf-8"?>
<a:theme xmlns:a="http://schemas.openxmlformats.org/drawingml/2006/main" name="Standaardontwerp">
  <a:themeElements>
    <a:clrScheme name="Kleurenschema Groen">
      <a:dk1>
        <a:sysClr val="windowText" lastClr="000000"/>
      </a:dk1>
      <a:lt1>
        <a:sysClr val="window" lastClr="FFFFFF"/>
      </a:lt1>
      <a:dk2>
        <a:srgbClr val="F4BBD6"/>
      </a:dk2>
      <a:lt2>
        <a:srgbClr val="EEECE1"/>
      </a:lt2>
      <a:accent1>
        <a:srgbClr val="046F96"/>
      </a:accent1>
      <a:accent2>
        <a:srgbClr val="9ACCD4"/>
      </a:accent2>
      <a:accent3>
        <a:srgbClr val="ED8FBB"/>
      </a:accent3>
      <a:accent4>
        <a:srgbClr val="900079"/>
      </a:accent4>
      <a:accent5>
        <a:srgbClr val="47145C"/>
      </a:accent5>
      <a:accent6>
        <a:srgbClr val="0E4A10"/>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houd bullet">
  <a:themeElements>
    <a:clrScheme name="">
      <a:dk1>
        <a:srgbClr val="000000"/>
      </a:dk1>
      <a:lt1>
        <a:srgbClr val="FFFFFF"/>
      </a:lt1>
      <a:dk2>
        <a:srgbClr val="046F96"/>
      </a:dk2>
      <a:lt2>
        <a:srgbClr val="EEECE1"/>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Inhoud bullet">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houd bullet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Inhoud bullet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Inhoud bullet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759</TotalTime>
  <Words>2395</Words>
  <Application>Microsoft Office PowerPoint</Application>
  <PresentationFormat>Широкий екран</PresentationFormat>
  <Paragraphs>446</Paragraphs>
  <Slides>39</Slides>
  <Notes>5</Notes>
  <HiddenSlides>0</HiddenSlides>
  <MMClips>0</MMClips>
  <ScaleCrop>false</ScaleCrop>
  <HeadingPairs>
    <vt:vector size="6" baseType="variant">
      <vt:variant>
        <vt:lpstr>Використані шрифти</vt:lpstr>
      </vt:variant>
      <vt:variant>
        <vt:i4>8</vt:i4>
      </vt:variant>
      <vt:variant>
        <vt:lpstr>Тема</vt:lpstr>
      </vt:variant>
      <vt:variant>
        <vt:i4>3</vt:i4>
      </vt:variant>
      <vt:variant>
        <vt:lpstr>Заголовки слайдів</vt:lpstr>
      </vt:variant>
      <vt:variant>
        <vt:i4>39</vt:i4>
      </vt:variant>
    </vt:vector>
  </HeadingPairs>
  <TitlesOfParts>
    <vt:vector size="50" baseType="lpstr">
      <vt:lpstr>Arial Unicode MS</vt:lpstr>
      <vt:lpstr>ＭＳ Ｐゴシック</vt:lpstr>
      <vt:lpstr>Arial</vt:lpstr>
      <vt:lpstr>Arial Black</vt:lpstr>
      <vt:lpstr>Calibri</vt:lpstr>
      <vt:lpstr>Times New Roman</vt:lpstr>
      <vt:lpstr>Verdana</vt:lpstr>
      <vt:lpstr>Wingdings</vt:lpstr>
      <vt:lpstr>Standaardontwerp</vt:lpstr>
      <vt:lpstr>Inhoud bullet</vt:lpstr>
      <vt:lpstr>Office Theme</vt:lpstr>
      <vt:lpstr>Презентація PowerPoint</vt:lpstr>
      <vt:lpstr>Зміст</vt:lpstr>
      <vt:lpstr>День 3 </vt:lpstr>
      <vt:lpstr>Управлінські уміння</vt:lpstr>
      <vt:lpstr>Важливі уміння для керівника</vt:lpstr>
      <vt:lpstr>У центрі уваги</vt:lpstr>
      <vt:lpstr>Елементи, які впливають на спільну роботу</vt:lpstr>
      <vt:lpstr>Що необхідно для ведення успішних проектів?</vt:lpstr>
      <vt:lpstr>Новий керівник проекту</vt:lpstr>
      <vt:lpstr>Які м'які уміння повинен мати керівник проекту? </vt:lpstr>
      <vt:lpstr>Які м'які уміння повинен мати керівник проекту? (приклади)</vt:lpstr>
      <vt:lpstr>Які м'які уміння повинен мати керівник проекту? (приклади)</vt:lpstr>
      <vt:lpstr>Що може очікувати член команди від керівника проекту (приклади)</vt:lpstr>
      <vt:lpstr>Які м'які уміння повинен мати член команди проекту? </vt:lpstr>
      <vt:lpstr>Команди з високим рівнем результативності</vt:lpstr>
      <vt:lpstr>Команди з високим рівнем результативності</vt:lpstr>
      <vt:lpstr>Презентація PowerPoint</vt:lpstr>
      <vt:lpstr>Залучені сторони</vt:lpstr>
      <vt:lpstr>Залучені сторони</vt:lpstr>
      <vt:lpstr>Способи комунікації із залученими сторонами</vt:lpstr>
      <vt:lpstr>Очікування ваших залучених сторін</vt:lpstr>
      <vt:lpstr>Збір, обробка і використання управлінської інформації</vt:lpstr>
      <vt:lpstr>Навіщо ви збираєте інформацію? </vt:lpstr>
      <vt:lpstr>Яку інформацію ви збираєте?</vt:lpstr>
      <vt:lpstr>Що ви робите з цією інформацією?</vt:lpstr>
      <vt:lpstr>Звітування</vt:lpstr>
      <vt:lpstr>Презентація PowerPoint</vt:lpstr>
      <vt:lpstr>Планування і контроль процесу аудиту</vt:lpstr>
      <vt:lpstr>Голландські приклади</vt:lpstr>
      <vt:lpstr>Презентація PowerPoint</vt:lpstr>
      <vt:lpstr>Зміст</vt:lpstr>
      <vt:lpstr>Цикл Демінга</vt:lpstr>
      <vt:lpstr>Цикл Демінга (PDCA)</vt:lpstr>
      <vt:lpstr>Цикл Демінга (PDCA)</vt:lpstr>
      <vt:lpstr>Збалансована Бальна картка для внутрішнього аудиту</vt:lpstr>
      <vt:lpstr>СВОТ-аналіз</vt:lpstr>
      <vt:lpstr>Збалансована Бальна картка для SLACIAG</vt:lpstr>
      <vt:lpstr>Презентація PowerPoint</vt:lpstr>
      <vt:lpstr>Презентація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Fred Kesteren</dc:creator>
  <cp:lastModifiedBy>Кудрик Галина Петрівна</cp:lastModifiedBy>
  <cp:revision>30</cp:revision>
  <dcterms:created xsi:type="dcterms:W3CDTF">2016-10-10T07:16:45Z</dcterms:created>
  <dcterms:modified xsi:type="dcterms:W3CDTF">2019-07-25T07:50:43Z</dcterms:modified>
</cp:coreProperties>
</file>